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37" r:id="rId4"/>
  </p:sldMasterIdLst>
  <p:notesMasterIdLst>
    <p:notesMasterId r:id="rId31"/>
  </p:notesMasterIdLst>
  <p:sldIdLst>
    <p:sldId id="256" r:id="rId5"/>
    <p:sldId id="264" r:id="rId6"/>
    <p:sldId id="338" r:id="rId7"/>
    <p:sldId id="259" r:id="rId8"/>
    <p:sldId id="313" r:id="rId9"/>
    <p:sldId id="339" r:id="rId10"/>
    <p:sldId id="335" r:id="rId11"/>
    <p:sldId id="315" r:id="rId12"/>
    <p:sldId id="288" r:id="rId13"/>
    <p:sldId id="348" r:id="rId14"/>
    <p:sldId id="347" r:id="rId15"/>
    <p:sldId id="320" r:id="rId16"/>
    <p:sldId id="321" r:id="rId17"/>
    <p:sldId id="340" r:id="rId18"/>
    <p:sldId id="345" r:id="rId19"/>
    <p:sldId id="344" r:id="rId20"/>
    <p:sldId id="273" r:id="rId21"/>
    <p:sldId id="342" r:id="rId22"/>
    <p:sldId id="323" r:id="rId23"/>
    <p:sldId id="332" r:id="rId24"/>
    <p:sldId id="331" r:id="rId25"/>
    <p:sldId id="317" r:id="rId26"/>
    <p:sldId id="327" r:id="rId27"/>
    <p:sldId id="325" r:id="rId28"/>
    <p:sldId id="349" r:id="rId29"/>
    <p:sldId id="351" r:id="rId3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EA6F4"/>
    <a:srgbClr val="F7B7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4C3B89-93AF-4712-984D-2CA1F54F21F3}" v="2" dt="2025-11-17T19:21:17.116"/>
    <p1510:client id="{FD178B1C-80B9-42F4-A7EA-83667E3F2785}" v="1" dt="2025-11-18T14:14:52.071"/>
  </p1510:revLst>
</p1510:revInfo>
</file>

<file path=ppt/tableStyles.xml><?xml version="1.0" encoding="utf-8"?>
<a:tblStyleLst xmlns:a="http://schemas.openxmlformats.org/drawingml/2006/main" def="{29C2A391-2342-4BBD-AFBF-23B4C9274270}">
  <a:tblStyle styleId="{29C2A391-2342-4BBD-AFBF-23B4C927427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94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ms Eartha" userId="897693e5-cfa2-410a-bcc2-aeb25c5d0dc8" providerId="ADAL" clId="{D84C3B89-93AF-4712-984D-2CA1F54F21F3}"/>
    <pc:docChg chg="undo custSel addSld delSld modSld sldOrd">
      <pc:chgData name="Mims Eartha" userId="897693e5-cfa2-410a-bcc2-aeb25c5d0dc8" providerId="ADAL" clId="{D84C3B89-93AF-4712-984D-2CA1F54F21F3}" dt="2025-10-09T11:28:58.347" v="122" actId="20577"/>
      <pc:docMkLst>
        <pc:docMk/>
      </pc:docMkLst>
      <pc:sldChg chg="modSp mod">
        <pc:chgData name="Mims Eartha" userId="897693e5-cfa2-410a-bcc2-aeb25c5d0dc8" providerId="ADAL" clId="{D84C3B89-93AF-4712-984D-2CA1F54F21F3}" dt="2025-10-07T10:53:25.212" v="89" actId="20577"/>
        <pc:sldMkLst>
          <pc:docMk/>
          <pc:sldMk cId="958260204" sldId="313"/>
        </pc:sldMkLst>
      </pc:sldChg>
      <pc:sldChg chg="ord">
        <pc:chgData name="Mims Eartha" userId="897693e5-cfa2-410a-bcc2-aeb25c5d0dc8" providerId="ADAL" clId="{D84C3B89-93AF-4712-984D-2CA1F54F21F3}" dt="2025-08-11T20:05:52.663" v="4"/>
        <pc:sldMkLst>
          <pc:docMk/>
          <pc:sldMk cId="2729208651" sldId="321"/>
        </pc:sldMkLst>
      </pc:sldChg>
      <pc:sldChg chg="add del">
        <pc:chgData name="Mims Eartha" userId="897693e5-cfa2-410a-bcc2-aeb25c5d0dc8" providerId="ADAL" clId="{D84C3B89-93AF-4712-984D-2CA1F54F21F3}" dt="2025-08-11T20:05:32.280" v="2" actId="2696"/>
        <pc:sldMkLst>
          <pc:docMk/>
          <pc:sldMk cId="734944171" sldId="343"/>
        </pc:sldMkLst>
      </pc:sldChg>
      <pc:sldChg chg="modSp mod">
        <pc:chgData name="Mims Eartha" userId="897693e5-cfa2-410a-bcc2-aeb25c5d0dc8" providerId="ADAL" clId="{D84C3B89-93AF-4712-984D-2CA1F54F21F3}" dt="2025-10-09T11:28:58.347" v="122" actId="20577"/>
        <pc:sldMkLst>
          <pc:docMk/>
          <pc:sldMk cId="350317698" sldId="344"/>
        </pc:sldMkLst>
      </pc:sldChg>
      <pc:sldChg chg="ord">
        <pc:chgData name="Mims Eartha" userId="897693e5-cfa2-410a-bcc2-aeb25c5d0dc8" providerId="ADAL" clId="{D84C3B89-93AF-4712-984D-2CA1F54F21F3}" dt="2025-08-11T20:06:07.209" v="8"/>
        <pc:sldMkLst>
          <pc:docMk/>
          <pc:sldMk cId="2708490794" sldId="347"/>
        </pc:sldMkLst>
      </pc:sldChg>
      <pc:sldChg chg="modSp mod ord">
        <pc:chgData name="Mims Eartha" userId="897693e5-cfa2-410a-bcc2-aeb25c5d0dc8" providerId="ADAL" clId="{D84C3B89-93AF-4712-984D-2CA1F54F21F3}" dt="2025-08-11T20:12:47.736" v="10" actId="122"/>
        <pc:sldMkLst>
          <pc:docMk/>
          <pc:sldMk cId="2238435453" sldId="348"/>
        </pc:sldMkLst>
      </pc:sldChg>
      <pc:sldChg chg="addSp modSp new mod ord">
        <pc:chgData name="Mims Eartha" userId="897693e5-cfa2-410a-bcc2-aeb25c5d0dc8" providerId="ADAL" clId="{D84C3B89-93AF-4712-984D-2CA1F54F21F3}" dt="2025-09-29T17:12:48.669" v="17" actId="1076"/>
        <pc:sldMkLst>
          <pc:docMk/>
          <pc:sldMk cId="855415129" sldId="349"/>
        </pc:sldMkLst>
      </pc:sldChg>
    </pc:docChg>
  </pc:docChgLst>
  <pc:docChgLst>
    <pc:chgData name="Sandman Natasha" userId="1601d20a-81cc-4ae4-baeb-ec1870f53b28" providerId="ADAL" clId="{615B1F72-49C6-4CDF-A459-F76423BB07C2}"/>
    <pc:docChg chg="modSld">
      <pc:chgData name="Sandman Natasha" userId="1601d20a-81cc-4ae4-baeb-ec1870f53b28" providerId="ADAL" clId="{615B1F72-49C6-4CDF-A459-F76423BB07C2}" dt="2025-11-18T14:18:25.509" v="1" actId="166"/>
      <pc:docMkLst>
        <pc:docMk/>
      </pc:docMkLst>
      <pc:sldChg chg="addSp modSp mod">
        <pc:chgData name="Sandman Natasha" userId="1601d20a-81cc-4ae4-baeb-ec1870f53b28" providerId="ADAL" clId="{615B1F72-49C6-4CDF-A459-F76423BB07C2}" dt="2025-11-18T14:18:25.509" v="1" actId="166"/>
        <pc:sldMkLst>
          <pc:docMk/>
          <pc:sldMk cId="0" sldId="256"/>
        </pc:sldMkLst>
        <pc:grpChg chg="add mod ord">
          <ac:chgData name="Sandman Natasha" userId="1601d20a-81cc-4ae4-baeb-ec1870f53b28" providerId="ADAL" clId="{615B1F72-49C6-4CDF-A459-F76423BB07C2}" dt="2025-11-18T14:18:25.509" v="1" actId="166"/>
          <ac:grpSpMkLst>
            <pc:docMk/>
            <pc:sldMk cId="0" sldId="256"/>
            <ac:grpSpMk id="2" creationId="{9A5C9D2E-CDE4-4BB5-272F-4FFFACCC0522}"/>
          </ac:grpSpMkLst>
        </pc:grpChg>
        <pc:picChg chg="mod">
          <ac:chgData name="Sandman Natasha" userId="1601d20a-81cc-4ae4-baeb-ec1870f53b28" providerId="ADAL" clId="{615B1F72-49C6-4CDF-A459-F76423BB07C2}" dt="2025-11-18T14:14:52.071" v="0" actId="164"/>
          <ac:picMkLst>
            <pc:docMk/>
            <pc:sldMk cId="0" sldId="256"/>
            <ac:picMk id="174" creationId="{00000000-0000-0000-0000-000000000000}"/>
          </ac:picMkLst>
        </pc:picChg>
        <pc:picChg chg="mod">
          <ac:chgData name="Sandman Natasha" userId="1601d20a-81cc-4ae4-baeb-ec1870f53b28" providerId="ADAL" clId="{615B1F72-49C6-4CDF-A459-F76423BB07C2}" dt="2025-11-18T14:14:52.071" v="0" actId="164"/>
          <ac:picMkLst>
            <pc:docMk/>
            <pc:sldMk cId="0" sldId="256"/>
            <ac:picMk id="175" creationId="{00000000-0000-0000-0000-000000000000}"/>
          </ac:picMkLst>
        </pc:picChg>
      </pc:sldChg>
    </pc:docChg>
  </pc:docChgLst>
  <pc:docChgLst>
    <pc:chgData name="Mims Eartha" userId="897693e5-cfa2-410a-bcc2-aeb25c5d0dc8" providerId="ADAL" clId="{2C45DE16-DC3F-4108-99BA-7D42B0BB401A}"/>
    <pc:docChg chg="custSel addSld modSld">
      <pc:chgData name="Mims Eartha" userId="897693e5-cfa2-410a-bcc2-aeb25c5d0dc8" providerId="ADAL" clId="{2C45DE16-DC3F-4108-99BA-7D42B0BB401A}" dt="2025-11-17T19:21:17.116" v="44"/>
      <pc:docMkLst>
        <pc:docMk/>
      </pc:docMkLst>
      <pc:sldChg chg="modSp mod">
        <pc:chgData name="Mims Eartha" userId="897693e5-cfa2-410a-bcc2-aeb25c5d0dc8" providerId="ADAL" clId="{2C45DE16-DC3F-4108-99BA-7D42B0BB401A}" dt="2025-10-31T13:25:59.102" v="9" actId="20577"/>
        <pc:sldMkLst>
          <pc:docMk/>
          <pc:sldMk cId="958260204" sldId="313"/>
        </pc:sldMkLst>
        <pc:spChg chg="mod">
          <ac:chgData name="Mims Eartha" userId="897693e5-cfa2-410a-bcc2-aeb25c5d0dc8" providerId="ADAL" clId="{2C45DE16-DC3F-4108-99BA-7D42B0BB401A}" dt="2025-10-31T13:25:59.102" v="9" actId="20577"/>
          <ac:spMkLst>
            <pc:docMk/>
            <pc:sldMk cId="958260204" sldId="313"/>
            <ac:spMk id="10" creationId="{4EEB07CE-CD73-4328-BC9E-C4E5BBC6C1DA}"/>
          </ac:spMkLst>
        </pc:spChg>
      </pc:sldChg>
      <pc:sldChg chg="modSp mod">
        <pc:chgData name="Mims Eartha" userId="897693e5-cfa2-410a-bcc2-aeb25c5d0dc8" providerId="ADAL" clId="{2C45DE16-DC3F-4108-99BA-7D42B0BB401A}" dt="2025-10-31T13:27:41.437" v="40" actId="6549"/>
        <pc:sldMkLst>
          <pc:docMk/>
          <pc:sldMk cId="350317698" sldId="344"/>
        </pc:sldMkLst>
        <pc:spChg chg="mod">
          <ac:chgData name="Mims Eartha" userId="897693e5-cfa2-410a-bcc2-aeb25c5d0dc8" providerId="ADAL" clId="{2C45DE16-DC3F-4108-99BA-7D42B0BB401A}" dt="2025-10-31T13:27:41.437" v="40" actId="6549"/>
          <ac:spMkLst>
            <pc:docMk/>
            <pc:sldMk cId="350317698" sldId="344"/>
            <ac:spMk id="3" creationId="{943E4B5C-E1D9-9E89-8093-5932F42F9432}"/>
          </ac:spMkLst>
        </pc:spChg>
      </pc:sldChg>
      <pc:sldChg chg="addSp new mod">
        <pc:chgData name="Mims Eartha" userId="897693e5-cfa2-410a-bcc2-aeb25c5d0dc8" providerId="ADAL" clId="{2C45DE16-DC3F-4108-99BA-7D42B0BB401A}" dt="2025-11-17T16:42:17.997" v="42" actId="22"/>
        <pc:sldMkLst>
          <pc:docMk/>
          <pc:sldMk cId="3235390468" sldId="350"/>
        </pc:sldMkLst>
        <pc:picChg chg="add">
          <ac:chgData name="Mims Eartha" userId="897693e5-cfa2-410a-bcc2-aeb25c5d0dc8" providerId="ADAL" clId="{2C45DE16-DC3F-4108-99BA-7D42B0BB401A}" dt="2025-11-17T16:42:17.997" v="42" actId="22"/>
          <ac:picMkLst>
            <pc:docMk/>
            <pc:sldMk cId="3235390468" sldId="350"/>
            <ac:picMk id="3" creationId="{A45B974F-A1C6-FFE8-02FB-B06641A4CAB9}"/>
          </ac:picMkLst>
        </pc:picChg>
      </pc:sldChg>
      <pc:sldChg chg="addSp modSp new">
        <pc:chgData name="Mims Eartha" userId="897693e5-cfa2-410a-bcc2-aeb25c5d0dc8" providerId="ADAL" clId="{2C45DE16-DC3F-4108-99BA-7D42B0BB401A}" dt="2025-11-17T19:21:17.116" v="44"/>
        <pc:sldMkLst>
          <pc:docMk/>
          <pc:sldMk cId="3811758213" sldId="351"/>
        </pc:sldMkLst>
        <pc:picChg chg="add mod">
          <ac:chgData name="Mims Eartha" userId="897693e5-cfa2-410a-bcc2-aeb25c5d0dc8" providerId="ADAL" clId="{2C45DE16-DC3F-4108-99BA-7D42B0BB401A}" dt="2025-11-17T19:21:17.116" v="44"/>
          <ac:picMkLst>
            <pc:docMk/>
            <pc:sldMk cId="3811758213" sldId="351"/>
            <ac:picMk id="2" creationId="{9E14E3A1-B663-3891-B3C6-23A06159B48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962c8e87b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962c8e87b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cb00a583a0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 name="Google Shape;453;gcb00a583a0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cb00a583a0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cb00a583a0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9858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cb00a583a0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cb00a583a0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0409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cb00a583a0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cb00a583a0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8016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c7b72953ab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c7b72953ab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962c8e87b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962c8e87b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8516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c7b72953a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c7b72953a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c7b72953a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c7b72953a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5517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cb00a583a0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cb00a583a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7838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gcb00a583a0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6" name="Google Shape;726;gcb00a583a0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cb00a583a0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cb00a583a0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3065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cb00a583a0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cb00a583a0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18261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1362"/>
            <a:ext cx="9144000" cy="1862138"/>
          </a:xfrm>
          <a:prstGeom prst="rect">
            <a:avLst/>
          </a:prstGeom>
        </p:spPr>
      </p:pic>
      <p:sp>
        <p:nvSpPr>
          <p:cNvPr id="2" name="Title 1"/>
          <p:cNvSpPr>
            <a:spLocks noGrp="1"/>
          </p:cNvSpPr>
          <p:nvPr>
            <p:ph type="ctrTitle"/>
          </p:nvPr>
        </p:nvSpPr>
        <p:spPr>
          <a:xfrm>
            <a:off x="1028700" y="1352554"/>
            <a:ext cx="7086600" cy="1368822"/>
          </a:xfrm>
        </p:spPr>
        <p:txBody>
          <a:bodyPr anchor="b">
            <a:normAutofit/>
          </a:bodyPr>
          <a:lstStyle>
            <a:lvl1pPr algn="l">
              <a:defRPr sz="4500"/>
            </a:lvl1pPr>
          </a:lstStyle>
          <a:p>
            <a:r>
              <a:rPr lang="en-US"/>
              <a:t>Click to edit Master title style</a:t>
            </a:r>
            <a:endParaRPr lang="en-US" dirty="0"/>
          </a:p>
        </p:txBody>
      </p:sp>
      <p:sp>
        <p:nvSpPr>
          <p:cNvPr id="3" name="Subtitle 2"/>
          <p:cNvSpPr>
            <a:spLocks noGrp="1"/>
          </p:cNvSpPr>
          <p:nvPr>
            <p:ph type="subTitle" idx="1"/>
          </p:nvPr>
        </p:nvSpPr>
        <p:spPr>
          <a:xfrm>
            <a:off x="1028700" y="2724151"/>
            <a:ext cx="7086600" cy="514350"/>
          </a:xfrm>
        </p:spPr>
        <p:txBody>
          <a:bodyPr>
            <a:normAutofit/>
          </a:bodyPr>
          <a:lstStyle>
            <a:lvl1pPr marL="0" indent="0" algn="l">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932171" y="3235746"/>
            <a:ext cx="2183130" cy="280982"/>
          </a:xfrm>
        </p:spPr>
        <p:txBody>
          <a:bodyPr/>
          <a:lstStyle/>
          <a:p>
            <a:fld id="{48A87A34-81AB-432B-8DAE-1953F412C126}" type="datetimeFigureOut">
              <a:rPr lang="en-US" smtClean="0"/>
              <a:t>11/18/2025</a:t>
            </a:fld>
            <a:endParaRPr lang="en-US" dirty="0"/>
          </a:p>
        </p:txBody>
      </p:sp>
      <p:sp>
        <p:nvSpPr>
          <p:cNvPr id="5" name="Footer Placeholder 4"/>
          <p:cNvSpPr>
            <a:spLocks noGrp="1"/>
          </p:cNvSpPr>
          <p:nvPr>
            <p:ph type="ftr" sz="quarter" idx="11"/>
          </p:nvPr>
        </p:nvSpPr>
        <p:spPr>
          <a:xfrm>
            <a:off x="1028700" y="3242884"/>
            <a:ext cx="4800600" cy="273844"/>
          </a:xfrm>
        </p:spPr>
        <p:txBody>
          <a:bodyPr/>
          <a:lstStyle/>
          <a:p>
            <a:endParaRPr lang="en-US" dirty="0"/>
          </a:p>
        </p:txBody>
      </p:sp>
      <p:sp>
        <p:nvSpPr>
          <p:cNvPr id="6" name="Slide Number Placeholder 5"/>
          <p:cNvSpPr>
            <a:spLocks noGrp="1"/>
          </p:cNvSpPr>
          <p:nvPr>
            <p:ph type="sldNum" sz="quarter" idx="12"/>
          </p:nvPr>
        </p:nvSpPr>
        <p:spPr>
          <a:xfrm>
            <a:off x="6057900" y="1073150"/>
            <a:ext cx="2057400" cy="273844"/>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5884724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33" y="3523021"/>
            <a:ext cx="8116526" cy="614516"/>
          </a:xfrm>
        </p:spPr>
        <p:txBody>
          <a:bodyPr anchor="b"/>
          <a:lstStyle>
            <a:lvl1pPr algn="l">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1295" y="706080"/>
            <a:ext cx="8116380" cy="260862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14350" y="4137537"/>
            <a:ext cx="8115300" cy="526477"/>
          </a:xfrm>
        </p:spPr>
        <p:txBody>
          <a:bodyPr/>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8571504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1362"/>
            <a:ext cx="9144000" cy="1862138"/>
          </a:xfrm>
          <a:prstGeom prst="rect">
            <a:avLst/>
          </a:prstGeom>
        </p:spPr>
      </p:pic>
      <p:sp>
        <p:nvSpPr>
          <p:cNvPr id="2" name="Title 1"/>
          <p:cNvSpPr>
            <a:spLocks noGrp="1"/>
          </p:cNvSpPr>
          <p:nvPr>
            <p:ph type="title"/>
          </p:nvPr>
        </p:nvSpPr>
        <p:spPr>
          <a:xfrm>
            <a:off x="514350" y="565150"/>
            <a:ext cx="8115300" cy="2101850"/>
          </a:xfrm>
        </p:spPr>
        <p:txBody>
          <a:bodyPr anchor="ctr"/>
          <a:lstStyle>
            <a:lvl1pPr algn="l">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768350" y="2736850"/>
            <a:ext cx="7597887" cy="749300"/>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860839" y="285750"/>
            <a:ext cx="2183130" cy="273844"/>
          </a:xfrm>
        </p:spPr>
        <p:txBody>
          <a:bodyPr/>
          <a:lstStyle>
            <a:lvl1pPr algn="r">
              <a:defRPr/>
            </a:lvl1pPr>
          </a:lstStyle>
          <a:p>
            <a:fld id="{48A87A34-81AB-432B-8DAE-1953F412C126}" type="datetimeFigureOut">
              <a:rPr lang="en-US" smtClean="0"/>
              <a:pPr/>
              <a:t>11/18/2025</a:t>
            </a:fld>
            <a:endParaRPr lang="en-US" dirty="0"/>
          </a:p>
        </p:txBody>
      </p:sp>
      <p:sp>
        <p:nvSpPr>
          <p:cNvPr id="6" name="Footer Placeholder 5"/>
          <p:cNvSpPr>
            <a:spLocks noGrp="1"/>
          </p:cNvSpPr>
          <p:nvPr>
            <p:ph type="ftr" sz="quarter" idx="11"/>
          </p:nvPr>
        </p:nvSpPr>
        <p:spPr>
          <a:xfrm>
            <a:off x="514350" y="284956"/>
            <a:ext cx="5243619" cy="273844"/>
          </a:xfrm>
        </p:spPr>
        <p:txBody>
          <a:bodyPr/>
          <a:lstStyle/>
          <a:p>
            <a:endParaRPr lang="en-US" dirty="0"/>
          </a:p>
        </p:txBody>
      </p:sp>
      <p:sp>
        <p:nvSpPr>
          <p:cNvPr id="7" name="Slide Number Placeholder 6"/>
          <p:cNvSpPr>
            <a:spLocks noGrp="1"/>
          </p:cNvSpPr>
          <p:nvPr>
            <p:ph type="sldNum" sz="quarter" idx="12"/>
          </p:nvPr>
        </p:nvSpPr>
        <p:spPr>
          <a:xfrm>
            <a:off x="8146839" y="285750"/>
            <a:ext cx="482811" cy="273844"/>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533117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1362"/>
            <a:ext cx="9144000" cy="1862138"/>
          </a:xfrm>
          <a:prstGeom prst="rect">
            <a:avLst/>
          </a:prstGeom>
        </p:spPr>
      </p:pic>
      <p:sp>
        <p:nvSpPr>
          <p:cNvPr id="2" name="Title 1"/>
          <p:cNvSpPr>
            <a:spLocks noGrp="1"/>
          </p:cNvSpPr>
          <p:nvPr>
            <p:ph type="title"/>
          </p:nvPr>
        </p:nvSpPr>
        <p:spPr>
          <a:xfrm>
            <a:off x="768351" y="565150"/>
            <a:ext cx="7613650" cy="1953371"/>
          </a:xfrm>
        </p:spPr>
        <p:txBody>
          <a:bodyPr anchor="ctr"/>
          <a:lstStyle>
            <a:lvl1pPr algn="l">
              <a:defRPr sz="2400"/>
            </a:lvl1pPr>
          </a:lstStyle>
          <a:p>
            <a:r>
              <a:rPr lang="en-US"/>
              <a:t>Click to edit Master title style</a:t>
            </a:r>
            <a:endParaRPr lang="en-US" dirty="0"/>
          </a:p>
        </p:txBody>
      </p:sp>
      <p:sp>
        <p:nvSpPr>
          <p:cNvPr id="12" name="Text Placeholder 3"/>
          <p:cNvSpPr>
            <a:spLocks noGrp="1"/>
          </p:cNvSpPr>
          <p:nvPr>
            <p:ph type="body" sz="half" idx="13"/>
          </p:nvPr>
        </p:nvSpPr>
        <p:spPr>
          <a:xfrm>
            <a:off x="977899" y="2524168"/>
            <a:ext cx="7194552" cy="333332"/>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768351" y="2969897"/>
            <a:ext cx="7613650" cy="509903"/>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860839" y="285750"/>
            <a:ext cx="2183130" cy="273844"/>
          </a:xfrm>
        </p:spPr>
        <p:txBody>
          <a:bodyPr/>
          <a:lstStyle>
            <a:lvl1pPr algn="r">
              <a:defRPr/>
            </a:lvl1pPr>
          </a:lstStyle>
          <a:p>
            <a:fld id="{48A87A34-81AB-432B-8DAE-1953F412C126}" type="datetimeFigureOut">
              <a:rPr lang="en-US" smtClean="0"/>
              <a:pPr/>
              <a:t>11/18/2025</a:t>
            </a:fld>
            <a:endParaRPr lang="en-US" dirty="0"/>
          </a:p>
        </p:txBody>
      </p:sp>
      <p:sp>
        <p:nvSpPr>
          <p:cNvPr id="6" name="Footer Placeholder 5"/>
          <p:cNvSpPr>
            <a:spLocks noGrp="1"/>
          </p:cNvSpPr>
          <p:nvPr>
            <p:ph type="ftr" sz="quarter" idx="11"/>
          </p:nvPr>
        </p:nvSpPr>
        <p:spPr>
          <a:xfrm>
            <a:off x="514350" y="284956"/>
            <a:ext cx="5243619" cy="273844"/>
          </a:xfrm>
        </p:spPr>
        <p:txBody>
          <a:bodyPr/>
          <a:lstStyle/>
          <a:p>
            <a:endParaRPr lang="en-US" dirty="0"/>
          </a:p>
        </p:txBody>
      </p:sp>
      <p:sp>
        <p:nvSpPr>
          <p:cNvPr id="7" name="Slide Number Placeholder 6"/>
          <p:cNvSpPr>
            <a:spLocks noGrp="1"/>
          </p:cNvSpPr>
          <p:nvPr>
            <p:ph type="sldNum" sz="quarter" idx="12"/>
          </p:nvPr>
        </p:nvSpPr>
        <p:spPr>
          <a:xfrm>
            <a:off x="8146839" y="285750"/>
            <a:ext cx="482811" cy="273844"/>
          </a:xfrm>
        </p:spPr>
        <p:txBody>
          <a:bodyPr/>
          <a:lstStyle/>
          <a:p>
            <a:fld id="{6D22F896-40B5-4ADD-8801-0D06FADFA095}" type="slidenum">
              <a:rPr lang="en-US" smtClean="0"/>
              <a:t>‹#›</a:t>
            </a:fld>
            <a:endParaRPr lang="en-US" dirty="0"/>
          </a:p>
        </p:txBody>
      </p:sp>
      <p:sp>
        <p:nvSpPr>
          <p:cNvPr id="9" name="TextBox 8"/>
          <p:cNvSpPr txBox="1"/>
          <p:nvPr/>
        </p:nvSpPr>
        <p:spPr>
          <a:xfrm>
            <a:off x="357188" y="700088"/>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8238173" y="2025968"/>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12843981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1362"/>
            <a:ext cx="9144000" cy="1862138"/>
          </a:xfrm>
          <a:prstGeom prst="rect">
            <a:avLst/>
          </a:prstGeom>
        </p:spPr>
      </p:pic>
      <p:sp>
        <p:nvSpPr>
          <p:cNvPr id="2" name="Title 1"/>
          <p:cNvSpPr>
            <a:spLocks noGrp="1"/>
          </p:cNvSpPr>
          <p:nvPr>
            <p:ph type="title"/>
          </p:nvPr>
        </p:nvSpPr>
        <p:spPr>
          <a:xfrm>
            <a:off x="768371" y="843526"/>
            <a:ext cx="7609640" cy="1883876"/>
          </a:xfrm>
        </p:spPr>
        <p:txBody>
          <a:bodyPr anchor="b"/>
          <a:lstStyle>
            <a:lvl1pPr algn="l">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768350" y="2736237"/>
            <a:ext cx="7608491" cy="74991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860839" y="284163"/>
            <a:ext cx="2183130" cy="273844"/>
          </a:xfrm>
        </p:spPr>
        <p:txBody>
          <a:bodyPr/>
          <a:lstStyle>
            <a:lvl1pPr algn="r">
              <a:defRPr/>
            </a:lvl1pPr>
          </a:lstStyle>
          <a:p>
            <a:fld id="{48A87A34-81AB-432B-8DAE-1953F412C126}" type="datetimeFigureOut">
              <a:rPr lang="en-US" smtClean="0"/>
              <a:pPr/>
              <a:t>11/18/2025</a:t>
            </a:fld>
            <a:endParaRPr lang="en-US" dirty="0"/>
          </a:p>
        </p:txBody>
      </p:sp>
      <p:sp>
        <p:nvSpPr>
          <p:cNvPr id="6" name="Footer Placeholder 5"/>
          <p:cNvSpPr>
            <a:spLocks noGrp="1"/>
          </p:cNvSpPr>
          <p:nvPr>
            <p:ph type="ftr" sz="quarter" idx="11"/>
          </p:nvPr>
        </p:nvSpPr>
        <p:spPr>
          <a:xfrm>
            <a:off x="514350" y="284163"/>
            <a:ext cx="5243619" cy="273844"/>
          </a:xfrm>
        </p:spPr>
        <p:txBody>
          <a:bodyPr/>
          <a:lstStyle/>
          <a:p>
            <a:endParaRPr lang="en-US" dirty="0"/>
          </a:p>
        </p:txBody>
      </p:sp>
      <p:sp>
        <p:nvSpPr>
          <p:cNvPr id="7" name="Slide Number Placeholder 6"/>
          <p:cNvSpPr>
            <a:spLocks noGrp="1"/>
          </p:cNvSpPr>
          <p:nvPr>
            <p:ph type="sldNum" sz="quarter" idx="12"/>
          </p:nvPr>
        </p:nvSpPr>
        <p:spPr>
          <a:xfrm>
            <a:off x="8146839" y="285750"/>
            <a:ext cx="482811" cy="273844"/>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0253743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571500"/>
            <a:ext cx="6457949" cy="9779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514350" y="1651560"/>
            <a:ext cx="2592324" cy="462990"/>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514349" y="2178424"/>
            <a:ext cx="2592324" cy="248559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276600" y="1650999"/>
            <a:ext cx="2592324" cy="469901"/>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0" name="Text Placeholder 3"/>
          <p:cNvSpPr>
            <a:spLocks noGrp="1"/>
          </p:cNvSpPr>
          <p:nvPr>
            <p:ph type="body" sz="half" idx="16"/>
          </p:nvPr>
        </p:nvSpPr>
        <p:spPr>
          <a:xfrm>
            <a:off x="3275144" y="2178050"/>
            <a:ext cx="2592324" cy="248596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6038850" y="1644649"/>
            <a:ext cx="2592324" cy="469901"/>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2" name="Text Placeholder 3"/>
          <p:cNvSpPr>
            <a:spLocks noGrp="1"/>
          </p:cNvSpPr>
          <p:nvPr>
            <p:ph type="body" sz="half" idx="17"/>
          </p:nvPr>
        </p:nvSpPr>
        <p:spPr>
          <a:xfrm>
            <a:off x="6038851" y="2178424"/>
            <a:ext cx="2592324" cy="248559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4509A250-FF31-4206-8172-F9D3106AACB1}" type="datetimeFigureOut">
              <a:rPr lang="en-US" smtClean="0"/>
              <a:t>11/18/2025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33335225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1" y="571500"/>
            <a:ext cx="6457949" cy="9715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16463" y="3143250"/>
            <a:ext cx="2588687" cy="512074"/>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516463" y="1771650"/>
            <a:ext cx="2588687" cy="1143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516463" y="3655323"/>
            <a:ext cx="2588687" cy="1008691"/>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280698" y="3143250"/>
            <a:ext cx="2586701" cy="512074"/>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280697" y="1771650"/>
            <a:ext cx="2586702" cy="1143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280699" y="3655323"/>
            <a:ext cx="2586701" cy="1008691"/>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6037299" y="3143250"/>
            <a:ext cx="2592352" cy="512074"/>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6037391" y="1771650"/>
            <a:ext cx="2585909" cy="1143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6037299" y="3655321"/>
            <a:ext cx="2589334" cy="1008691"/>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11/18/2025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456299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14350" y="1645920"/>
            <a:ext cx="8115300" cy="301809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30679920"/>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1362"/>
            <a:ext cx="9144000" cy="1862138"/>
          </a:xfrm>
          <a:prstGeom prst="rect">
            <a:avLst/>
          </a:prstGeom>
        </p:spPr>
      </p:pic>
      <p:sp>
        <p:nvSpPr>
          <p:cNvPr id="2" name="Vertical Title 1"/>
          <p:cNvSpPr>
            <a:spLocks noGrp="1"/>
          </p:cNvSpPr>
          <p:nvPr>
            <p:ph type="title" orient="vert"/>
          </p:nvPr>
        </p:nvSpPr>
        <p:spPr>
          <a:xfrm>
            <a:off x="7086600" y="558800"/>
            <a:ext cx="1543050" cy="2927350"/>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68350" y="558800"/>
            <a:ext cx="6153151" cy="2927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860839" y="284956"/>
            <a:ext cx="2183130" cy="273844"/>
          </a:xfrm>
        </p:spPr>
        <p:txBody>
          <a:bodyPr/>
          <a:lstStyle>
            <a:lvl1pPr algn="r">
              <a:defRPr/>
            </a:lvl1pPr>
          </a:lstStyle>
          <a:p>
            <a:fld id="{48A87A34-81AB-432B-8DAE-1953F412C126}" type="datetimeFigureOut">
              <a:rPr lang="en-US" smtClean="0"/>
              <a:pPr/>
              <a:t>11/18/2025</a:t>
            </a:fld>
            <a:endParaRPr lang="en-US" dirty="0"/>
          </a:p>
        </p:txBody>
      </p:sp>
      <p:sp>
        <p:nvSpPr>
          <p:cNvPr id="5" name="Footer Placeholder 4"/>
          <p:cNvSpPr>
            <a:spLocks noGrp="1"/>
          </p:cNvSpPr>
          <p:nvPr>
            <p:ph type="ftr" sz="quarter" idx="11"/>
          </p:nvPr>
        </p:nvSpPr>
        <p:spPr>
          <a:xfrm>
            <a:off x="514350" y="285750"/>
            <a:ext cx="5243619" cy="273844"/>
          </a:xfrm>
        </p:spPr>
        <p:txBody>
          <a:bodyPr/>
          <a:lstStyle/>
          <a:p>
            <a:endParaRPr lang="en-US" dirty="0"/>
          </a:p>
        </p:txBody>
      </p:sp>
      <p:sp>
        <p:nvSpPr>
          <p:cNvPr id="6" name="Slide Number Placeholder 5"/>
          <p:cNvSpPr>
            <a:spLocks noGrp="1"/>
          </p:cNvSpPr>
          <p:nvPr>
            <p:ph type="sldNum" sz="quarter" idx="12"/>
          </p:nvPr>
        </p:nvSpPr>
        <p:spPr>
          <a:xfrm>
            <a:off x="8146839" y="285750"/>
            <a:ext cx="482811" cy="273844"/>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74638761"/>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73"/>
        <p:cNvGrpSpPr/>
        <p:nvPr/>
      </p:nvGrpSpPr>
      <p:grpSpPr>
        <a:xfrm>
          <a:off x="0" y="0"/>
          <a:ext cx="0" cy="0"/>
          <a:chOff x="0" y="0"/>
          <a:chExt cx="0" cy="0"/>
        </a:xfrm>
      </p:grpSpPr>
      <p:sp>
        <p:nvSpPr>
          <p:cNvPr id="74" name="Google Shape;74;p19"/>
          <p:cNvSpPr txBox="1">
            <a:spLocks noGrp="1"/>
          </p:cNvSpPr>
          <p:nvPr>
            <p:ph type="subTitle" idx="1"/>
          </p:nvPr>
        </p:nvSpPr>
        <p:spPr>
          <a:xfrm>
            <a:off x="525800" y="1664575"/>
            <a:ext cx="3055800" cy="978000"/>
          </a:xfrm>
          <a:prstGeom prst="rect">
            <a:avLst/>
          </a:prstGeom>
          <a:effectLst>
            <a:outerShdw blurRad="114300" algn="bl" rotWithShape="0">
              <a:srgbClr val="CDA434">
                <a:alpha val="64000"/>
              </a:srgbClr>
            </a:outerShdw>
          </a:effectLst>
        </p:spPr>
        <p:txBody>
          <a:bodyPr spcFirstLastPara="1" wrap="square" lIns="91425" tIns="91425" rIns="91425" bIns="91425" anchor="ctr" anchorCtr="0">
            <a:noAutofit/>
          </a:bodyPr>
          <a:lstStyle>
            <a:lvl1pPr lvl="0" rtl="0">
              <a:lnSpc>
                <a:spcPct val="100000"/>
              </a:lnSpc>
              <a:spcBef>
                <a:spcPts val="0"/>
              </a:spcBef>
              <a:spcAft>
                <a:spcPts val="0"/>
              </a:spcAft>
              <a:buClr>
                <a:srgbClr val="CDA434"/>
              </a:buClr>
              <a:buSzPts val="6500"/>
              <a:buFont typeface="Architects Daughter"/>
              <a:buNone/>
              <a:defRPr sz="6500" b="1" i="1">
                <a:solidFill>
                  <a:srgbClr val="CDA434"/>
                </a:solidFill>
                <a:latin typeface="Architects Daughter"/>
                <a:ea typeface="Architects Daughter"/>
                <a:cs typeface="Architects Daughter"/>
                <a:sym typeface="Architects Daughter"/>
              </a:defRPr>
            </a:lvl1pPr>
            <a:lvl2pPr lvl="1" rtl="0">
              <a:lnSpc>
                <a:spcPct val="100000"/>
              </a:lnSpc>
              <a:spcBef>
                <a:spcPts val="0"/>
              </a:spcBef>
              <a:spcAft>
                <a:spcPts val="0"/>
              </a:spcAft>
              <a:buClr>
                <a:srgbClr val="CDA434"/>
              </a:buClr>
              <a:buSzPts val="6500"/>
              <a:buFont typeface="Architects Daughter"/>
              <a:buNone/>
              <a:defRPr sz="6500" b="1" i="1">
                <a:solidFill>
                  <a:srgbClr val="CDA434"/>
                </a:solidFill>
                <a:latin typeface="Architects Daughter"/>
                <a:ea typeface="Architects Daughter"/>
                <a:cs typeface="Architects Daughter"/>
                <a:sym typeface="Architects Daughter"/>
              </a:defRPr>
            </a:lvl2pPr>
            <a:lvl3pPr lvl="2" rtl="0">
              <a:lnSpc>
                <a:spcPct val="100000"/>
              </a:lnSpc>
              <a:spcBef>
                <a:spcPts val="0"/>
              </a:spcBef>
              <a:spcAft>
                <a:spcPts val="0"/>
              </a:spcAft>
              <a:buClr>
                <a:srgbClr val="CDA434"/>
              </a:buClr>
              <a:buSzPts val="6500"/>
              <a:buFont typeface="Architects Daughter"/>
              <a:buNone/>
              <a:defRPr sz="6500" b="1" i="1">
                <a:solidFill>
                  <a:srgbClr val="CDA434"/>
                </a:solidFill>
                <a:latin typeface="Architects Daughter"/>
                <a:ea typeface="Architects Daughter"/>
                <a:cs typeface="Architects Daughter"/>
                <a:sym typeface="Architects Daughter"/>
              </a:defRPr>
            </a:lvl3pPr>
            <a:lvl4pPr lvl="3" rtl="0">
              <a:lnSpc>
                <a:spcPct val="100000"/>
              </a:lnSpc>
              <a:spcBef>
                <a:spcPts val="0"/>
              </a:spcBef>
              <a:spcAft>
                <a:spcPts val="0"/>
              </a:spcAft>
              <a:buClr>
                <a:srgbClr val="CDA434"/>
              </a:buClr>
              <a:buSzPts val="6500"/>
              <a:buFont typeface="Architects Daughter"/>
              <a:buNone/>
              <a:defRPr sz="6500" b="1" i="1">
                <a:solidFill>
                  <a:srgbClr val="CDA434"/>
                </a:solidFill>
                <a:latin typeface="Architects Daughter"/>
                <a:ea typeface="Architects Daughter"/>
                <a:cs typeface="Architects Daughter"/>
                <a:sym typeface="Architects Daughter"/>
              </a:defRPr>
            </a:lvl4pPr>
            <a:lvl5pPr lvl="4" rtl="0">
              <a:lnSpc>
                <a:spcPct val="100000"/>
              </a:lnSpc>
              <a:spcBef>
                <a:spcPts val="0"/>
              </a:spcBef>
              <a:spcAft>
                <a:spcPts val="0"/>
              </a:spcAft>
              <a:buClr>
                <a:srgbClr val="CDA434"/>
              </a:buClr>
              <a:buSzPts val="6500"/>
              <a:buFont typeface="Architects Daughter"/>
              <a:buNone/>
              <a:defRPr sz="6500" b="1" i="1">
                <a:solidFill>
                  <a:srgbClr val="CDA434"/>
                </a:solidFill>
                <a:latin typeface="Architects Daughter"/>
                <a:ea typeface="Architects Daughter"/>
                <a:cs typeface="Architects Daughter"/>
                <a:sym typeface="Architects Daughter"/>
              </a:defRPr>
            </a:lvl5pPr>
            <a:lvl6pPr lvl="5" rtl="0">
              <a:lnSpc>
                <a:spcPct val="100000"/>
              </a:lnSpc>
              <a:spcBef>
                <a:spcPts val="0"/>
              </a:spcBef>
              <a:spcAft>
                <a:spcPts val="0"/>
              </a:spcAft>
              <a:buClr>
                <a:srgbClr val="CDA434"/>
              </a:buClr>
              <a:buSzPts val="6500"/>
              <a:buFont typeface="Architects Daughter"/>
              <a:buNone/>
              <a:defRPr sz="6500" b="1" i="1">
                <a:solidFill>
                  <a:srgbClr val="CDA434"/>
                </a:solidFill>
                <a:latin typeface="Architects Daughter"/>
                <a:ea typeface="Architects Daughter"/>
                <a:cs typeface="Architects Daughter"/>
                <a:sym typeface="Architects Daughter"/>
              </a:defRPr>
            </a:lvl6pPr>
            <a:lvl7pPr lvl="6" rtl="0">
              <a:lnSpc>
                <a:spcPct val="100000"/>
              </a:lnSpc>
              <a:spcBef>
                <a:spcPts val="0"/>
              </a:spcBef>
              <a:spcAft>
                <a:spcPts val="0"/>
              </a:spcAft>
              <a:buClr>
                <a:srgbClr val="CDA434"/>
              </a:buClr>
              <a:buSzPts val="6500"/>
              <a:buFont typeface="Architects Daughter"/>
              <a:buNone/>
              <a:defRPr sz="6500" b="1" i="1">
                <a:solidFill>
                  <a:srgbClr val="CDA434"/>
                </a:solidFill>
                <a:latin typeface="Architects Daughter"/>
                <a:ea typeface="Architects Daughter"/>
                <a:cs typeface="Architects Daughter"/>
                <a:sym typeface="Architects Daughter"/>
              </a:defRPr>
            </a:lvl7pPr>
            <a:lvl8pPr lvl="7" rtl="0">
              <a:lnSpc>
                <a:spcPct val="100000"/>
              </a:lnSpc>
              <a:spcBef>
                <a:spcPts val="0"/>
              </a:spcBef>
              <a:spcAft>
                <a:spcPts val="0"/>
              </a:spcAft>
              <a:buClr>
                <a:srgbClr val="CDA434"/>
              </a:buClr>
              <a:buSzPts val="6500"/>
              <a:buFont typeface="Architects Daughter"/>
              <a:buNone/>
              <a:defRPr sz="6500" b="1" i="1">
                <a:solidFill>
                  <a:srgbClr val="CDA434"/>
                </a:solidFill>
                <a:latin typeface="Architects Daughter"/>
                <a:ea typeface="Architects Daughter"/>
                <a:cs typeface="Architects Daughter"/>
                <a:sym typeface="Architects Daughter"/>
              </a:defRPr>
            </a:lvl8pPr>
            <a:lvl9pPr lvl="8" rtl="0">
              <a:lnSpc>
                <a:spcPct val="100000"/>
              </a:lnSpc>
              <a:spcBef>
                <a:spcPts val="0"/>
              </a:spcBef>
              <a:spcAft>
                <a:spcPts val="0"/>
              </a:spcAft>
              <a:buClr>
                <a:srgbClr val="CDA434"/>
              </a:buClr>
              <a:buSzPts val="6500"/>
              <a:buFont typeface="Architects Daughter"/>
              <a:buNone/>
              <a:defRPr sz="6500" b="1" i="1">
                <a:solidFill>
                  <a:srgbClr val="CDA434"/>
                </a:solidFill>
                <a:latin typeface="Architects Daughter"/>
                <a:ea typeface="Architects Daughter"/>
                <a:cs typeface="Architects Daughter"/>
                <a:sym typeface="Architects Daughter"/>
              </a:defRPr>
            </a:lvl9pPr>
          </a:lstStyle>
          <a:p>
            <a:endParaRPr/>
          </a:p>
        </p:txBody>
      </p:sp>
      <p:sp>
        <p:nvSpPr>
          <p:cNvPr id="75" name="Google Shape;75;p19"/>
          <p:cNvSpPr txBox="1">
            <a:spLocks noGrp="1"/>
          </p:cNvSpPr>
          <p:nvPr>
            <p:ph type="subTitle" idx="2"/>
          </p:nvPr>
        </p:nvSpPr>
        <p:spPr>
          <a:xfrm>
            <a:off x="617900" y="2642525"/>
            <a:ext cx="2963700" cy="836400"/>
          </a:xfrm>
          <a:prstGeom prst="rect">
            <a:avLst/>
          </a:prstGeom>
          <a:effectLst>
            <a:outerShdw algn="bl" rotWithShape="0">
              <a:srgbClr val="000000"/>
            </a:outerShdw>
          </a:effectLst>
        </p:spPr>
        <p:txBody>
          <a:bodyPr spcFirstLastPara="1" wrap="square" lIns="91425" tIns="91425" rIns="91425" bIns="91425" anchor="ctr" anchorCtr="0">
            <a:noAutofit/>
          </a:bodyPr>
          <a:lstStyle>
            <a:lvl1pPr lvl="0" rtl="0">
              <a:lnSpc>
                <a:spcPct val="100000"/>
              </a:lnSpc>
              <a:spcBef>
                <a:spcPts val="0"/>
              </a:spcBef>
              <a:spcAft>
                <a:spcPts val="0"/>
              </a:spcAft>
              <a:buSzPts val="1300"/>
              <a:buNone/>
              <a:defRPr/>
            </a:lvl1pPr>
            <a:lvl2pPr lvl="1" rtl="0">
              <a:lnSpc>
                <a:spcPct val="100000"/>
              </a:lnSpc>
              <a:spcBef>
                <a:spcPts val="0"/>
              </a:spcBef>
              <a:spcAft>
                <a:spcPts val="0"/>
              </a:spcAft>
              <a:buSzPts val="1800"/>
              <a:buNone/>
              <a:defRPr sz="1800" b="1" i="1"/>
            </a:lvl2pPr>
            <a:lvl3pPr lvl="2" rtl="0">
              <a:lnSpc>
                <a:spcPct val="100000"/>
              </a:lnSpc>
              <a:spcBef>
                <a:spcPts val="0"/>
              </a:spcBef>
              <a:spcAft>
                <a:spcPts val="0"/>
              </a:spcAft>
              <a:buSzPts val="1800"/>
              <a:buNone/>
              <a:defRPr sz="1800" b="1" i="1"/>
            </a:lvl3pPr>
            <a:lvl4pPr lvl="3" rtl="0">
              <a:lnSpc>
                <a:spcPct val="100000"/>
              </a:lnSpc>
              <a:spcBef>
                <a:spcPts val="0"/>
              </a:spcBef>
              <a:spcAft>
                <a:spcPts val="0"/>
              </a:spcAft>
              <a:buSzPts val="1800"/>
              <a:buNone/>
              <a:defRPr sz="1800" b="1" i="1"/>
            </a:lvl4pPr>
            <a:lvl5pPr lvl="4" rtl="0">
              <a:lnSpc>
                <a:spcPct val="100000"/>
              </a:lnSpc>
              <a:spcBef>
                <a:spcPts val="0"/>
              </a:spcBef>
              <a:spcAft>
                <a:spcPts val="0"/>
              </a:spcAft>
              <a:buSzPts val="1800"/>
              <a:buNone/>
              <a:defRPr sz="1800" b="1" i="1"/>
            </a:lvl5pPr>
            <a:lvl6pPr lvl="5" rtl="0">
              <a:lnSpc>
                <a:spcPct val="100000"/>
              </a:lnSpc>
              <a:spcBef>
                <a:spcPts val="0"/>
              </a:spcBef>
              <a:spcAft>
                <a:spcPts val="0"/>
              </a:spcAft>
              <a:buSzPts val="1800"/>
              <a:buNone/>
              <a:defRPr sz="1800" b="1" i="1"/>
            </a:lvl6pPr>
            <a:lvl7pPr lvl="6" rtl="0">
              <a:lnSpc>
                <a:spcPct val="100000"/>
              </a:lnSpc>
              <a:spcBef>
                <a:spcPts val="0"/>
              </a:spcBef>
              <a:spcAft>
                <a:spcPts val="0"/>
              </a:spcAft>
              <a:buSzPts val="1800"/>
              <a:buNone/>
              <a:defRPr sz="1800" b="1" i="1"/>
            </a:lvl7pPr>
            <a:lvl8pPr lvl="7" rtl="0">
              <a:lnSpc>
                <a:spcPct val="100000"/>
              </a:lnSpc>
              <a:spcBef>
                <a:spcPts val="0"/>
              </a:spcBef>
              <a:spcAft>
                <a:spcPts val="0"/>
              </a:spcAft>
              <a:buSzPts val="1800"/>
              <a:buNone/>
              <a:defRPr sz="1800" b="1" i="1"/>
            </a:lvl8pPr>
            <a:lvl9pPr lvl="8" rtl="0">
              <a:lnSpc>
                <a:spcPct val="100000"/>
              </a:lnSpc>
              <a:spcBef>
                <a:spcPts val="0"/>
              </a:spcBef>
              <a:spcAft>
                <a:spcPts val="0"/>
              </a:spcAft>
              <a:buSzPts val="1800"/>
              <a:buNone/>
              <a:defRPr sz="1800" b="1" i="1"/>
            </a:lvl9pPr>
          </a:lstStyle>
          <a:p>
            <a:endParaRPr/>
          </a:p>
        </p:txBody>
      </p:sp>
    </p:spTree>
    <p:extLst>
      <p:ext uri="{BB962C8B-B14F-4D97-AF65-F5344CB8AC3E}">
        <p14:creationId xmlns:p14="http://schemas.microsoft.com/office/powerpoint/2010/main" val="2075561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62"/>
        <p:cNvGrpSpPr/>
        <p:nvPr/>
      </p:nvGrpSpPr>
      <p:grpSpPr>
        <a:xfrm>
          <a:off x="0" y="0"/>
          <a:ext cx="0" cy="0"/>
          <a:chOff x="0" y="0"/>
          <a:chExt cx="0" cy="0"/>
        </a:xfrm>
      </p:grpSpPr>
    </p:spTree>
    <p:extLst>
      <p:ext uri="{BB962C8B-B14F-4D97-AF65-F5344CB8AC3E}">
        <p14:creationId xmlns:p14="http://schemas.microsoft.com/office/powerpoint/2010/main" val="2482566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12630529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1"/>
        <p:cNvGrpSpPr/>
        <p:nvPr/>
      </p:nvGrpSpPr>
      <p:grpSpPr>
        <a:xfrm>
          <a:off x="0" y="0"/>
          <a:ext cx="0" cy="0"/>
          <a:chOff x="0" y="0"/>
          <a:chExt cx="0" cy="0"/>
        </a:xfrm>
      </p:grpSpPr>
      <p:sp>
        <p:nvSpPr>
          <p:cNvPr id="32" name="Google Shape;32;p9"/>
          <p:cNvSpPr txBox="1">
            <a:spLocks noGrp="1"/>
          </p:cNvSpPr>
          <p:nvPr>
            <p:ph type="subTitle" idx="1"/>
          </p:nvPr>
        </p:nvSpPr>
        <p:spPr>
          <a:xfrm>
            <a:off x="2294400" y="1664575"/>
            <a:ext cx="4555200" cy="978000"/>
          </a:xfrm>
          <a:prstGeom prst="rect">
            <a:avLst/>
          </a:prstGeom>
          <a:effectLst>
            <a:outerShdw blurRad="114300" algn="bl" rotWithShape="0">
              <a:srgbClr val="CDA434">
                <a:alpha val="64000"/>
              </a:srgbClr>
            </a:outerShdw>
          </a:effectLst>
        </p:spPr>
        <p:txBody>
          <a:bodyPr spcFirstLastPara="1" wrap="square" lIns="91425" tIns="91425" rIns="91425" bIns="91425" anchor="ctr" anchorCtr="0">
            <a:noAutofit/>
          </a:bodyPr>
          <a:lstStyle>
            <a:lvl1pPr lvl="0" algn="ctr" rtl="0">
              <a:lnSpc>
                <a:spcPct val="100000"/>
              </a:lnSpc>
              <a:spcBef>
                <a:spcPts val="0"/>
              </a:spcBef>
              <a:spcAft>
                <a:spcPts val="0"/>
              </a:spcAft>
              <a:buClr>
                <a:srgbClr val="CDA434"/>
              </a:buClr>
              <a:buSzPts val="6500"/>
              <a:buFont typeface="Architects Daughter"/>
              <a:buNone/>
              <a:defRPr sz="6500" b="1" i="1">
                <a:solidFill>
                  <a:srgbClr val="CDA434"/>
                </a:solidFill>
                <a:latin typeface="Architects Daughter"/>
                <a:ea typeface="Architects Daughter"/>
                <a:cs typeface="Architects Daughter"/>
                <a:sym typeface="Architects Daughter"/>
              </a:defRPr>
            </a:lvl1pPr>
            <a:lvl2pPr lvl="1" algn="ctr" rtl="0">
              <a:lnSpc>
                <a:spcPct val="100000"/>
              </a:lnSpc>
              <a:spcBef>
                <a:spcPts val="0"/>
              </a:spcBef>
              <a:spcAft>
                <a:spcPts val="0"/>
              </a:spcAft>
              <a:buClr>
                <a:srgbClr val="CDA434"/>
              </a:buClr>
              <a:buSzPts val="6500"/>
              <a:buFont typeface="Architects Daughter"/>
              <a:buNone/>
              <a:defRPr sz="6500" b="1" i="1">
                <a:solidFill>
                  <a:srgbClr val="CDA434"/>
                </a:solidFill>
                <a:latin typeface="Architects Daughter"/>
                <a:ea typeface="Architects Daughter"/>
                <a:cs typeface="Architects Daughter"/>
                <a:sym typeface="Architects Daughter"/>
              </a:defRPr>
            </a:lvl2pPr>
            <a:lvl3pPr lvl="2" algn="ctr" rtl="0">
              <a:lnSpc>
                <a:spcPct val="100000"/>
              </a:lnSpc>
              <a:spcBef>
                <a:spcPts val="0"/>
              </a:spcBef>
              <a:spcAft>
                <a:spcPts val="0"/>
              </a:spcAft>
              <a:buClr>
                <a:srgbClr val="CDA434"/>
              </a:buClr>
              <a:buSzPts val="6500"/>
              <a:buFont typeface="Architects Daughter"/>
              <a:buNone/>
              <a:defRPr sz="6500" b="1" i="1">
                <a:solidFill>
                  <a:srgbClr val="CDA434"/>
                </a:solidFill>
                <a:latin typeface="Architects Daughter"/>
                <a:ea typeface="Architects Daughter"/>
                <a:cs typeface="Architects Daughter"/>
                <a:sym typeface="Architects Daughter"/>
              </a:defRPr>
            </a:lvl3pPr>
            <a:lvl4pPr lvl="3" algn="ctr" rtl="0">
              <a:lnSpc>
                <a:spcPct val="100000"/>
              </a:lnSpc>
              <a:spcBef>
                <a:spcPts val="0"/>
              </a:spcBef>
              <a:spcAft>
                <a:spcPts val="0"/>
              </a:spcAft>
              <a:buClr>
                <a:srgbClr val="CDA434"/>
              </a:buClr>
              <a:buSzPts val="6500"/>
              <a:buFont typeface="Architects Daughter"/>
              <a:buNone/>
              <a:defRPr sz="6500" b="1" i="1">
                <a:solidFill>
                  <a:srgbClr val="CDA434"/>
                </a:solidFill>
                <a:latin typeface="Architects Daughter"/>
                <a:ea typeface="Architects Daughter"/>
                <a:cs typeface="Architects Daughter"/>
                <a:sym typeface="Architects Daughter"/>
              </a:defRPr>
            </a:lvl4pPr>
            <a:lvl5pPr lvl="4" algn="ctr" rtl="0">
              <a:lnSpc>
                <a:spcPct val="100000"/>
              </a:lnSpc>
              <a:spcBef>
                <a:spcPts val="0"/>
              </a:spcBef>
              <a:spcAft>
                <a:spcPts val="0"/>
              </a:spcAft>
              <a:buClr>
                <a:srgbClr val="CDA434"/>
              </a:buClr>
              <a:buSzPts val="6500"/>
              <a:buFont typeface="Architects Daughter"/>
              <a:buNone/>
              <a:defRPr sz="6500" b="1" i="1">
                <a:solidFill>
                  <a:srgbClr val="CDA434"/>
                </a:solidFill>
                <a:latin typeface="Architects Daughter"/>
                <a:ea typeface="Architects Daughter"/>
                <a:cs typeface="Architects Daughter"/>
                <a:sym typeface="Architects Daughter"/>
              </a:defRPr>
            </a:lvl5pPr>
            <a:lvl6pPr lvl="5" algn="ctr" rtl="0">
              <a:lnSpc>
                <a:spcPct val="100000"/>
              </a:lnSpc>
              <a:spcBef>
                <a:spcPts val="0"/>
              </a:spcBef>
              <a:spcAft>
                <a:spcPts val="0"/>
              </a:spcAft>
              <a:buClr>
                <a:srgbClr val="CDA434"/>
              </a:buClr>
              <a:buSzPts val="6500"/>
              <a:buFont typeface="Architects Daughter"/>
              <a:buNone/>
              <a:defRPr sz="6500" b="1" i="1">
                <a:solidFill>
                  <a:srgbClr val="CDA434"/>
                </a:solidFill>
                <a:latin typeface="Architects Daughter"/>
                <a:ea typeface="Architects Daughter"/>
                <a:cs typeface="Architects Daughter"/>
                <a:sym typeface="Architects Daughter"/>
              </a:defRPr>
            </a:lvl6pPr>
            <a:lvl7pPr lvl="6" algn="ctr" rtl="0">
              <a:lnSpc>
                <a:spcPct val="100000"/>
              </a:lnSpc>
              <a:spcBef>
                <a:spcPts val="0"/>
              </a:spcBef>
              <a:spcAft>
                <a:spcPts val="0"/>
              </a:spcAft>
              <a:buClr>
                <a:srgbClr val="CDA434"/>
              </a:buClr>
              <a:buSzPts val="6500"/>
              <a:buFont typeface="Architects Daughter"/>
              <a:buNone/>
              <a:defRPr sz="6500" b="1" i="1">
                <a:solidFill>
                  <a:srgbClr val="CDA434"/>
                </a:solidFill>
                <a:latin typeface="Architects Daughter"/>
                <a:ea typeface="Architects Daughter"/>
                <a:cs typeface="Architects Daughter"/>
                <a:sym typeface="Architects Daughter"/>
              </a:defRPr>
            </a:lvl7pPr>
            <a:lvl8pPr lvl="7" algn="ctr" rtl="0">
              <a:lnSpc>
                <a:spcPct val="100000"/>
              </a:lnSpc>
              <a:spcBef>
                <a:spcPts val="0"/>
              </a:spcBef>
              <a:spcAft>
                <a:spcPts val="0"/>
              </a:spcAft>
              <a:buClr>
                <a:srgbClr val="CDA434"/>
              </a:buClr>
              <a:buSzPts val="6500"/>
              <a:buFont typeface="Architects Daughter"/>
              <a:buNone/>
              <a:defRPr sz="6500" b="1" i="1">
                <a:solidFill>
                  <a:srgbClr val="CDA434"/>
                </a:solidFill>
                <a:latin typeface="Architects Daughter"/>
                <a:ea typeface="Architects Daughter"/>
                <a:cs typeface="Architects Daughter"/>
                <a:sym typeface="Architects Daughter"/>
              </a:defRPr>
            </a:lvl8pPr>
            <a:lvl9pPr lvl="8" algn="ctr" rtl="0">
              <a:lnSpc>
                <a:spcPct val="100000"/>
              </a:lnSpc>
              <a:spcBef>
                <a:spcPts val="0"/>
              </a:spcBef>
              <a:spcAft>
                <a:spcPts val="0"/>
              </a:spcAft>
              <a:buClr>
                <a:srgbClr val="CDA434"/>
              </a:buClr>
              <a:buSzPts val="6500"/>
              <a:buFont typeface="Architects Daughter"/>
              <a:buNone/>
              <a:defRPr sz="6500" b="1" i="1">
                <a:solidFill>
                  <a:srgbClr val="CDA434"/>
                </a:solidFill>
                <a:latin typeface="Architects Daughter"/>
                <a:ea typeface="Architects Daughter"/>
                <a:cs typeface="Architects Daughter"/>
                <a:sym typeface="Architects Daughter"/>
              </a:defRPr>
            </a:lvl9pPr>
          </a:lstStyle>
          <a:p>
            <a:endParaRPr/>
          </a:p>
        </p:txBody>
      </p:sp>
      <p:sp>
        <p:nvSpPr>
          <p:cNvPr id="33" name="Google Shape;33;p9"/>
          <p:cNvSpPr txBox="1">
            <a:spLocks noGrp="1"/>
          </p:cNvSpPr>
          <p:nvPr>
            <p:ph type="subTitle" idx="2"/>
          </p:nvPr>
        </p:nvSpPr>
        <p:spPr>
          <a:xfrm>
            <a:off x="3017100" y="2642525"/>
            <a:ext cx="3109800" cy="97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300"/>
              <a:buNone/>
              <a:defRPr/>
            </a:lvl1pPr>
            <a:lvl2pPr lvl="1" algn="ctr" rtl="0">
              <a:lnSpc>
                <a:spcPct val="100000"/>
              </a:lnSpc>
              <a:spcBef>
                <a:spcPts val="0"/>
              </a:spcBef>
              <a:spcAft>
                <a:spcPts val="0"/>
              </a:spcAft>
              <a:buSzPts val="1800"/>
              <a:buNone/>
              <a:defRPr sz="1800" b="1" i="1"/>
            </a:lvl2pPr>
            <a:lvl3pPr lvl="2" algn="ctr" rtl="0">
              <a:lnSpc>
                <a:spcPct val="100000"/>
              </a:lnSpc>
              <a:spcBef>
                <a:spcPts val="0"/>
              </a:spcBef>
              <a:spcAft>
                <a:spcPts val="0"/>
              </a:spcAft>
              <a:buSzPts val="1800"/>
              <a:buNone/>
              <a:defRPr sz="1800" b="1" i="1"/>
            </a:lvl3pPr>
            <a:lvl4pPr lvl="3" algn="ctr" rtl="0">
              <a:lnSpc>
                <a:spcPct val="100000"/>
              </a:lnSpc>
              <a:spcBef>
                <a:spcPts val="0"/>
              </a:spcBef>
              <a:spcAft>
                <a:spcPts val="0"/>
              </a:spcAft>
              <a:buSzPts val="1800"/>
              <a:buNone/>
              <a:defRPr sz="1800" b="1" i="1"/>
            </a:lvl4pPr>
            <a:lvl5pPr lvl="4" algn="ctr" rtl="0">
              <a:lnSpc>
                <a:spcPct val="100000"/>
              </a:lnSpc>
              <a:spcBef>
                <a:spcPts val="0"/>
              </a:spcBef>
              <a:spcAft>
                <a:spcPts val="0"/>
              </a:spcAft>
              <a:buSzPts val="1800"/>
              <a:buNone/>
              <a:defRPr sz="1800" b="1" i="1"/>
            </a:lvl5pPr>
            <a:lvl6pPr lvl="5" algn="ctr" rtl="0">
              <a:lnSpc>
                <a:spcPct val="100000"/>
              </a:lnSpc>
              <a:spcBef>
                <a:spcPts val="0"/>
              </a:spcBef>
              <a:spcAft>
                <a:spcPts val="0"/>
              </a:spcAft>
              <a:buSzPts val="1800"/>
              <a:buNone/>
              <a:defRPr sz="1800" b="1" i="1"/>
            </a:lvl6pPr>
            <a:lvl7pPr lvl="6" algn="ctr" rtl="0">
              <a:lnSpc>
                <a:spcPct val="100000"/>
              </a:lnSpc>
              <a:spcBef>
                <a:spcPts val="0"/>
              </a:spcBef>
              <a:spcAft>
                <a:spcPts val="0"/>
              </a:spcAft>
              <a:buSzPts val="1800"/>
              <a:buNone/>
              <a:defRPr sz="1800" b="1" i="1"/>
            </a:lvl7pPr>
            <a:lvl8pPr lvl="7" algn="ctr" rtl="0">
              <a:lnSpc>
                <a:spcPct val="100000"/>
              </a:lnSpc>
              <a:spcBef>
                <a:spcPts val="0"/>
              </a:spcBef>
              <a:spcAft>
                <a:spcPts val="0"/>
              </a:spcAft>
              <a:buSzPts val="1800"/>
              <a:buNone/>
              <a:defRPr sz="1800" b="1" i="1"/>
            </a:lvl8pPr>
            <a:lvl9pPr lvl="8" algn="ctr" rtl="0">
              <a:lnSpc>
                <a:spcPct val="100000"/>
              </a:lnSpc>
              <a:spcBef>
                <a:spcPts val="0"/>
              </a:spcBef>
              <a:spcAft>
                <a:spcPts val="0"/>
              </a:spcAft>
              <a:buSzPts val="1800"/>
              <a:buNone/>
              <a:defRPr sz="1800" b="1" i="1"/>
            </a:lvl9pPr>
          </a:lstStyle>
          <a:p>
            <a:endParaRPr/>
          </a:p>
        </p:txBody>
      </p:sp>
    </p:spTree>
    <p:extLst>
      <p:ext uri="{BB962C8B-B14F-4D97-AF65-F5344CB8AC3E}">
        <p14:creationId xmlns:p14="http://schemas.microsoft.com/office/powerpoint/2010/main" val="14950432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One column text 3">
  <p:cSld name="One column text 3">
    <p:spTree>
      <p:nvGrpSpPr>
        <p:cNvPr id="1" name="Shape 79"/>
        <p:cNvGrpSpPr/>
        <p:nvPr/>
      </p:nvGrpSpPr>
      <p:grpSpPr>
        <a:xfrm>
          <a:off x="0" y="0"/>
          <a:ext cx="0" cy="0"/>
          <a:chOff x="0" y="0"/>
          <a:chExt cx="0" cy="0"/>
        </a:xfrm>
      </p:grpSpPr>
      <p:sp>
        <p:nvSpPr>
          <p:cNvPr id="80" name="Google Shape;80;p21"/>
          <p:cNvSpPr txBox="1">
            <a:spLocks noGrp="1"/>
          </p:cNvSpPr>
          <p:nvPr>
            <p:ph type="title"/>
          </p:nvPr>
        </p:nvSpPr>
        <p:spPr>
          <a:xfrm>
            <a:off x="4389125" y="1911313"/>
            <a:ext cx="4041600" cy="487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8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81" name="Google Shape;81;p21"/>
          <p:cNvSpPr txBox="1">
            <a:spLocks noGrp="1"/>
          </p:cNvSpPr>
          <p:nvPr>
            <p:ph type="subTitle" idx="1"/>
          </p:nvPr>
        </p:nvSpPr>
        <p:spPr>
          <a:xfrm>
            <a:off x="4389125" y="2429400"/>
            <a:ext cx="4041600" cy="844200"/>
          </a:xfrm>
          <a:prstGeom prst="rect">
            <a:avLst/>
          </a:prstGeom>
          <a:effectLst>
            <a:outerShdw algn="bl" rotWithShape="0">
              <a:srgbClr val="000000"/>
            </a:outerShdw>
          </a:effectLst>
        </p:spPr>
        <p:txBody>
          <a:bodyPr spcFirstLastPara="1" wrap="square" lIns="91425" tIns="91425" rIns="91425" bIns="91425" anchor="ctr" anchorCtr="0">
            <a:noAutofit/>
          </a:bodyPr>
          <a:lstStyle>
            <a:lvl1pPr lvl="0" algn="r" rtl="0">
              <a:lnSpc>
                <a:spcPct val="100000"/>
              </a:lnSpc>
              <a:spcBef>
                <a:spcPts val="0"/>
              </a:spcBef>
              <a:spcAft>
                <a:spcPts val="0"/>
              </a:spcAft>
              <a:buSzPts val="1300"/>
              <a:buNone/>
              <a:defRPr/>
            </a:lvl1pPr>
            <a:lvl2pPr lvl="1" algn="r" rtl="0">
              <a:lnSpc>
                <a:spcPct val="100000"/>
              </a:lnSpc>
              <a:spcBef>
                <a:spcPts val="0"/>
              </a:spcBef>
              <a:spcAft>
                <a:spcPts val="0"/>
              </a:spcAft>
              <a:buSzPts val="1800"/>
              <a:buNone/>
              <a:defRPr sz="1800" b="1" i="1"/>
            </a:lvl2pPr>
            <a:lvl3pPr lvl="2" algn="r" rtl="0">
              <a:lnSpc>
                <a:spcPct val="100000"/>
              </a:lnSpc>
              <a:spcBef>
                <a:spcPts val="0"/>
              </a:spcBef>
              <a:spcAft>
                <a:spcPts val="0"/>
              </a:spcAft>
              <a:buSzPts val="1800"/>
              <a:buNone/>
              <a:defRPr sz="1800" b="1" i="1"/>
            </a:lvl3pPr>
            <a:lvl4pPr lvl="3" algn="r" rtl="0">
              <a:lnSpc>
                <a:spcPct val="100000"/>
              </a:lnSpc>
              <a:spcBef>
                <a:spcPts val="0"/>
              </a:spcBef>
              <a:spcAft>
                <a:spcPts val="0"/>
              </a:spcAft>
              <a:buSzPts val="1800"/>
              <a:buNone/>
              <a:defRPr sz="1800" b="1" i="1"/>
            </a:lvl4pPr>
            <a:lvl5pPr lvl="4" algn="r" rtl="0">
              <a:lnSpc>
                <a:spcPct val="100000"/>
              </a:lnSpc>
              <a:spcBef>
                <a:spcPts val="0"/>
              </a:spcBef>
              <a:spcAft>
                <a:spcPts val="0"/>
              </a:spcAft>
              <a:buSzPts val="1800"/>
              <a:buNone/>
              <a:defRPr sz="1800" b="1" i="1"/>
            </a:lvl5pPr>
            <a:lvl6pPr lvl="5" algn="r" rtl="0">
              <a:lnSpc>
                <a:spcPct val="100000"/>
              </a:lnSpc>
              <a:spcBef>
                <a:spcPts val="0"/>
              </a:spcBef>
              <a:spcAft>
                <a:spcPts val="0"/>
              </a:spcAft>
              <a:buSzPts val="1800"/>
              <a:buNone/>
              <a:defRPr sz="1800" b="1" i="1"/>
            </a:lvl6pPr>
            <a:lvl7pPr lvl="6" algn="r" rtl="0">
              <a:lnSpc>
                <a:spcPct val="100000"/>
              </a:lnSpc>
              <a:spcBef>
                <a:spcPts val="0"/>
              </a:spcBef>
              <a:spcAft>
                <a:spcPts val="0"/>
              </a:spcAft>
              <a:buSzPts val="1800"/>
              <a:buNone/>
              <a:defRPr sz="1800" b="1" i="1"/>
            </a:lvl7pPr>
            <a:lvl8pPr lvl="7" algn="r" rtl="0">
              <a:lnSpc>
                <a:spcPct val="100000"/>
              </a:lnSpc>
              <a:spcBef>
                <a:spcPts val="0"/>
              </a:spcBef>
              <a:spcAft>
                <a:spcPts val="0"/>
              </a:spcAft>
              <a:buSzPts val="1800"/>
              <a:buNone/>
              <a:defRPr sz="1800" b="1" i="1"/>
            </a:lvl8pPr>
            <a:lvl9pPr lvl="8" algn="r" rtl="0">
              <a:lnSpc>
                <a:spcPct val="100000"/>
              </a:lnSpc>
              <a:spcBef>
                <a:spcPts val="0"/>
              </a:spcBef>
              <a:spcAft>
                <a:spcPts val="0"/>
              </a:spcAft>
              <a:buSzPts val="1800"/>
              <a:buNone/>
              <a:defRPr sz="1800" b="1" i="1"/>
            </a:lvl9pPr>
          </a:lstStyle>
          <a:p>
            <a:endParaRPr/>
          </a:p>
        </p:txBody>
      </p:sp>
    </p:spTree>
    <p:extLst>
      <p:ext uri="{BB962C8B-B14F-4D97-AF65-F5344CB8AC3E}">
        <p14:creationId xmlns:p14="http://schemas.microsoft.com/office/powerpoint/2010/main" val="28636681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108"/>
        <p:cNvGrpSpPr/>
        <p:nvPr/>
      </p:nvGrpSpPr>
      <p:grpSpPr>
        <a:xfrm>
          <a:off x="0" y="0"/>
          <a:ext cx="0" cy="0"/>
          <a:chOff x="0" y="0"/>
          <a:chExt cx="0" cy="0"/>
        </a:xfrm>
      </p:grpSpPr>
      <p:sp>
        <p:nvSpPr>
          <p:cNvPr id="109" name="Google Shape;109;p26"/>
          <p:cNvSpPr txBox="1">
            <a:spLocks noGrp="1"/>
          </p:cNvSpPr>
          <p:nvPr>
            <p:ph type="title"/>
          </p:nvPr>
        </p:nvSpPr>
        <p:spPr>
          <a:xfrm>
            <a:off x="713250" y="529925"/>
            <a:ext cx="7717500" cy="4878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0" name="Google Shape;110;p26"/>
          <p:cNvSpPr txBox="1">
            <a:spLocks noGrp="1"/>
          </p:cNvSpPr>
          <p:nvPr>
            <p:ph type="subTitle" idx="1"/>
          </p:nvPr>
        </p:nvSpPr>
        <p:spPr>
          <a:xfrm>
            <a:off x="865775" y="3111150"/>
            <a:ext cx="2022000" cy="321000"/>
          </a:xfrm>
          <a:prstGeom prst="rect">
            <a:avLst/>
          </a:prstGeom>
          <a:effectLst>
            <a:outerShdw algn="bl" rotWithShape="0">
              <a:srgbClr val="000000"/>
            </a:outerShdw>
          </a:effectLst>
        </p:spPr>
        <p:txBody>
          <a:bodyPr spcFirstLastPara="1" wrap="square" lIns="91425" tIns="91425" rIns="91425" bIns="91425" anchor="ctr" anchorCtr="0">
            <a:noAutofit/>
          </a:bodyPr>
          <a:lstStyle>
            <a:lvl1pPr lvl="0" algn="ctr" rtl="0">
              <a:lnSpc>
                <a:spcPct val="100000"/>
              </a:lnSpc>
              <a:spcBef>
                <a:spcPts val="0"/>
              </a:spcBef>
              <a:spcAft>
                <a:spcPts val="0"/>
              </a:spcAft>
              <a:buClr>
                <a:srgbClr val="C0C0C0"/>
              </a:buClr>
              <a:buSzPts val="1800"/>
              <a:buFont typeface="Architects Daughter"/>
              <a:buNone/>
              <a:defRPr sz="1800" b="1" i="1">
                <a:solidFill>
                  <a:srgbClr val="C0C0C0"/>
                </a:solidFill>
                <a:latin typeface="Architects Daughter"/>
                <a:ea typeface="Architects Daughter"/>
                <a:cs typeface="Architects Daughter"/>
                <a:sym typeface="Architects Daughter"/>
              </a:defRPr>
            </a:lvl1pPr>
            <a:lvl2pPr lvl="1" algn="ctr" rtl="0">
              <a:lnSpc>
                <a:spcPct val="100000"/>
              </a:lnSpc>
              <a:spcBef>
                <a:spcPts val="0"/>
              </a:spcBef>
              <a:spcAft>
                <a:spcPts val="0"/>
              </a:spcAft>
              <a:buClr>
                <a:srgbClr val="C0C0C0"/>
              </a:buClr>
              <a:buSzPts val="1800"/>
              <a:buFont typeface="Architects Daughter"/>
              <a:buNone/>
              <a:defRPr sz="1800" b="1" i="1">
                <a:solidFill>
                  <a:srgbClr val="C0C0C0"/>
                </a:solidFill>
                <a:latin typeface="Architects Daughter"/>
                <a:ea typeface="Architects Daughter"/>
                <a:cs typeface="Architects Daughter"/>
                <a:sym typeface="Architects Daughter"/>
              </a:defRPr>
            </a:lvl2pPr>
            <a:lvl3pPr lvl="2" algn="ctr" rtl="0">
              <a:lnSpc>
                <a:spcPct val="100000"/>
              </a:lnSpc>
              <a:spcBef>
                <a:spcPts val="0"/>
              </a:spcBef>
              <a:spcAft>
                <a:spcPts val="0"/>
              </a:spcAft>
              <a:buClr>
                <a:srgbClr val="C0C0C0"/>
              </a:buClr>
              <a:buSzPts val="1800"/>
              <a:buFont typeface="Architects Daughter"/>
              <a:buNone/>
              <a:defRPr sz="1800" b="1" i="1">
                <a:solidFill>
                  <a:srgbClr val="C0C0C0"/>
                </a:solidFill>
                <a:latin typeface="Architects Daughter"/>
                <a:ea typeface="Architects Daughter"/>
                <a:cs typeface="Architects Daughter"/>
                <a:sym typeface="Architects Daughter"/>
              </a:defRPr>
            </a:lvl3pPr>
            <a:lvl4pPr lvl="3" algn="ctr" rtl="0">
              <a:lnSpc>
                <a:spcPct val="100000"/>
              </a:lnSpc>
              <a:spcBef>
                <a:spcPts val="0"/>
              </a:spcBef>
              <a:spcAft>
                <a:spcPts val="0"/>
              </a:spcAft>
              <a:buClr>
                <a:srgbClr val="C0C0C0"/>
              </a:buClr>
              <a:buSzPts val="1800"/>
              <a:buFont typeface="Architects Daughter"/>
              <a:buNone/>
              <a:defRPr sz="1800" b="1" i="1">
                <a:solidFill>
                  <a:srgbClr val="C0C0C0"/>
                </a:solidFill>
                <a:latin typeface="Architects Daughter"/>
                <a:ea typeface="Architects Daughter"/>
                <a:cs typeface="Architects Daughter"/>
                <a:sym typeface="Architects Daughter"/>
              </a:defRPr>
            </a:lvl4pPr>
            <a:lvl5pPr lvl="4" algn="ctr" rtl="0">
              <a:lnSpc>
                <a:spcPct val="100000"/>
              </a:lnSpc>
              <a:spcBef>
                <a:spcPts val="0"/>
              </a:spcBef>
              <a:spcAft>
                <a:spcPts val="0"/>
              </a:spcAft>
              <a:buClr>
                <a:srgbClr val="C0C0C0"/>
              </a:buClr>
              <a:buSzPts val="1800"/>
              <a:buFont typeface="Architects Daughter"/>
              <a:buNone/>
              <a:defRPr sz="1800" b="1" i="1">
                <a:solidFill>
                  <a:srgbClr val="C0C0C0"/>
                </a:solidFill>
                <a:latin typeface="Architects Daughter"/>
                <a:ea typeface="Architects Daughter"/>
                <a:cs typeface="Architects Daughter"/>
                <a:sym typeface="Architects Daughter"/>
              </a:defRPr>
            </a:lvl5pPr>
            <a:lvl6pPr lvl="5" algn="ctr" rtl="0">
              <a:lnSpc>
                <a:spcPct val="100000"/>
              </a:lnSpc>
              <a:spcBef>
                <a:spcPts val="0"/>
              </a:spcBef>
              <a:spcAft>
                <a:spcPts val="0"/>
              </a:spcAft>
              <a:buClr>
                <a:srgbClr val="C0C0C0"/>
              </a:buClr>
              <a:buSzPts val="1800"/>
              <a:buFont typeface="Architects Daughter"/>
              <a:buNone/>
              <a:defRPr sz="1800" b="1" i="1">
                <a:solidFill>
                  <a:srgbClr val="C0C0C0"/>
                </a:solidFill>
                <a:latin typeface="Architects Daughter"/>
                <a:ea typeface="Architects Daughter"/>
                <a:cs typeface="Architects Daughter"/>
                <a:sym typeface="Architects Daughter"/>
              </a:defRPr>
            </a:lvl6pPr>
            <a:lvl7pPr lvl="6" algn="ctr" rtl="0">
              <a:lnSpc>
                <a:spcPct val="100000"/>
              </a:lnSpc>
              <a:spcBef>
                <a:spcPts val="0"/>
              </a:spcBef>
              <a:spcAft>
                <a:spcPts val="0"/>
              </a:spcAft>
              <a:buClr>
                <a:srgbClr val="C0C0C0"/>
              </a:buClr>
              <a:buSzPts val="1800"/>
              <a:buFont typeface="Architects Daughter"/>
              <a:buNone/>
              <a:defRPr sz="1800" b="1" i="1">
                <a:solidFill>
                  <a:srgbClr val="C0C0C0"/>
                </a:solidFill>
                <a:latin typeface="Architects Daughter"/>
                <a:ea typeface="Architects Daughter"/>
                <a:cs typeface="Architects Daughter"/>
                <a:sym typeface="Architects Daughter"/>
              </a:defRPr>
            </a:lvl7pPr>
            <a:lvl8pPr lvl="7" algn="ctr" rtl="0">
              <a:lnSpc>
                <a:spcPct val="100000"/>
              </a:lnSpc>
              <a:spcBef>
                <a:spcPts val="0"/>
              </a:spcBef>
              <a:spcAft>
                <a:spcPts val="0"/>
              </a:spcAft>
              <a:buClr>
                <a:srgbClr val="C0C0C0"/>
              </a:buClr>
              <a:buSzPts val="1800"/>
              <a:buFont typeface="Architects Daughter"/>
              <a:buNone/>
              <a:defRPr sz="1800" b="1" i="1">
                <a:solidFill>
                  <a:srgbClr val="C0C0C0"/>
                </a:solidFill>
                <a:latin typeface="Architects Daughter"/>
                <a:ea typeface="Architects Daughter"/>
                <a:cs typeface="Architects Daughter"/>
                <a:sym typeface="Architects Daughter"/>
              </a:defRPr>
            </a:lvl8pPr>
            <a:lvl9pPr lvl="8" algn="ctr" rtl="0">
              <a:lnSpc>
                <a:spcPct val="100000"/>
              </a:lnSpc>
              <a:spcBef>
                <a:spcPts val="0"/>
              </a:spcBef>
              <a:spcAft>
                <a:spcPts val="0"/>
              </a:spcAft>
              <a:buClr>
                <a:srgbClr val="C0C0C0"/>
              </a:buClr>
              <a:buSzPts val="1800"/>
              <a:buFont typeface="Architects Daughter"/>
              <a:buNone/>
              <a:defRPr sz="1800" b="1" i="1">
                <a:solidFill>
                  <a:srgbClr val="C0C0C0"/>
                </a:solidFill>
                <a:latin typeface="Architects Daughter"/>
                <a:ea typeface="Architects Daughter"/>
                <a:cs typeface="Architects Daughter"/>
                <a:sym typeface="Architects Daughter"/>
              </a:defRPr>
            </a:lvl9pPr>
          </a:lstStyle>
          <a:p>
            <a:endParaRPr/>
          </a:p>
        </p:txBody>
      </p:sp>
      <p:sp>
        <p:nvSpPr>
          <p:cNvPr id="111" name="Google Shape;111;p26"/>
          <p:cNvSpPr txBox="1">
            <a:spLocks noGrp="1"/>
          </p:cNvSpPr>
          <p:nvPr>
            <p:ph type="subTitle" idx="2"/>
          </p:nvPr>
        </p:nvSpPr>
        <p:spPr>
          <a:xfrm>
            <a:off x="865775" y="3396050"/>
            <a:ext cx="2022000" cy="750000"/>
          </a:xfrm>
          <a:prstGeom prst="rect">
            <a:avLst/>
          </a:prstGeom>
          <a:effectLst>
            <a:outerShdw algn="bl" rotWithShape="0">
              <a:srgbClr val="000000"/>
            </a:outerShdw>
          </a:effectLst>
        </p:spPr>
        <p:txBody>
          <a:bodyPr spcFirstLastPara="1" wrap="square" lIns="91425" tIns="91425" rIns="91425" bIns="91425" anchor="ctr" anchorCtr="0">
            <a:noAutofit/>
          </a:bodyPr>
          <a:lstStyle>
            <a:lvl1pPr lvl="0" algn="ctr" rtl="0">
              <a:lnSpc>
                <a:spcPct val="100000"/>
              </a:lnSpc>
              <a:spcBef>
                <a:spcPts val="0"/>
              </a:spcBef>
              <a:spcAft>
                <a:spcPts val="0"/>
              </a:spcAft>
              <a:buSzPts val="1300"/>
              <a:buNone/>
              <a:defRPr/>
            </a:lvl1pPr>
            <a:lvl2pPr lvl="1" algn="ctr" rtl="0">
              <a:lnSpc>
                <a:spcPct val="100000"/>
              </a:lnSpc>
              <a:spcBef>
                <a:spcPts val="0"/>
              </a:spcBef>
              <a:spcAft>
                <a:spcPts val="0"/>
              </a:spcAft>
              <a:buSzPts val="1800"/>
              <a:buNone/>
              <a:defRPr sz="1800" b="1" i="1"/>
            </a:lvl2pPr>
            <a:lvl3pPr lvl="2" algn="ctr" rtl="0">
              <a:lnSpc>
                <a:spcPct val="100000"/>
              </a:lnSpc>
              <a:spcBef>
                <a:spcPts val="0"/>
              </a:spcBef>
              <a:spcAft>
                <a:spcPts val="0"/>
              </a:spcAft>
              <a:buSzPts val="1800"/>
              <a:buNone/>
              <a:defRPr sz="1800" b="1" i="1"/>
            </a:lvl3pPr>
            <a:lvl4pPr lvl="3" algn="ctr" rtl="0">
              <a:lnSpc>
                <a:spcPct val="100000"/>
              </a:lnSpc>
              <a:spcBef>
                <a:spcPts val="0"/>
              </a:spcBef>
              <a:spcAft>
                <a:spcPts val="0"/>
              </a:spcAft>
              <a:buSzPts val="1800"/>
              <a:buNone/>
              <a:defRPr sz="1800" b="1" i="1"/>
            </a:lvl4pPr>
            <a:lvl5pPr lvl="4" algn="ctr" rtl="0">
              <a:lnSpc>
                <a:spcPct val="100000"/>
              </a:lnSpc>
              <a:spcBef>
                <a:spcPts val="0"/>
              </a:spcBef>
              <a:spcAft>
                <a:spcPts val="0"/>
              </a:spcAft>
              <a:buSzPts val="1800"/>
              <a:buNone/>
              <a:defRPr sz="1800" b="1" i="1"/>
            </a:lvl5pPr>
            <a:lvl6pPr lvl="5" algn="ctr" rtl="0">
              <a:lnSpc>
                <a:spcPct val="100000"/>
              </a:lnSpc>
              <a:spcBef>
                <a:spcPts val="0"/>
              </a:spcBef>
              <a:spcAft>
                <a:spcPts val="0"/>
              </a:spcAft>
              <a:buSzPts val="1800"/>
              <a:buNone/>
              <a:defRPr sz="1800" b="1" i="1"/>
            </a:lvl6pPr>
            <a:lvl7pPr lvl="6" algn="ctr" rtl="0">
              <a:lnSpc>
                <a:spcPct val="100000"/>
              </a:lnSpc>
              <a:spcBef>
                <a:spcPts val="0"/>
              </a:spcBef>
              <a:spcAft>
                <a:spcPts val="0"/>
              </a:spcAft>
              <a:buSzPts val="1800"/>
              <a:buNone/>
              <a:defRPr sz="1800" b="1" i="1"/>
            </a:lvl7pPr>
            <a:lvl8pPr lvl="7" algn="ctr" rtl="0">
              <a:lnSpc>
                <a:spcPct val="100000"/>
              </a:lnSpc>
              <a:spcBef>
                <a:spcPts val="0"/>
              </a:spcBef>
              <a:spcAft>
                <a:spcPts val="0"/>
              </a:spcAft>
              <a:buSzPts val="1800"/>
              <a:buNone/>
              <a:defRPr sz="1800" b="1" i="1"/>
            </a:lvl8pPr>
            <a:lvl9pPr lvl="8" algn="ctr" rtl="0">
              <a:lnSpc>
                <a:spcPct val="100000"/>
              </a:lnSpc>
              <a:spcBef>
                <a:spcPts val="0"/>
              </a:spcBef>
              <a:spcAft>
                <a:spcPts val="0"/>
              </a:spcAft>
              <a:buSzPts val="1800"/>
              <a:buNone/>
              <a:defRPr sz="1800" b="1" i="1"/>
            </a:lvl9pPr>
          </a:lstStyle>
          <a:p>
            <a:endParaRPr/>
          </a:p>
        </p:txBody>
      </p:sp>
      <p:sp>
        <p:nvSpPr>
          <p:cNvPr id="112" name="Google Shape;112;p26"/>
          <p:cNvSpPr txBox="1">
            <a:spLocks noGrp="1"/>
          </p:cNvSpPr>
          <p:nvPr>
            <p:ph type="subTitle" idx="3"/>
          </p:nvPr>
        </p:nvSpPr>
        <p:spPr>
          <a:xfrm>
            <a:off x="6256375" y="3111150"/>
            <a:ext cx="2022000" cy="321000"/>
          </a:xfrm>
          <a:prstGeom prst="rect">
            <a:avLst/>
          </a:prstGeom>
          <a:effectLst>
            <a:outerShdw algn="bl" rotWithShape="0">
              <a:srgbClr val="000000"/>
            </a:outerShdw>
          </a:effectLst>
        </p:spPr>
        <p:txBody>
          <a:bodyPr spcFirstLastPara="1" wrap="square" lIns="91425" tIns="91425" rIns="91425" bIns="91425" anchor="ctr" anchorCtr="0">
            <a:noAutofit/>
          </a:bodyPr>
          <a:lstStyle>
            <a:lvl1pPr lvl="0" algn="ctr" rtl="0">
              <a:lnSpc>
                <a:spcPct val="100000"/>
              </a:lnSpc>
              <a:spcBef>
                <a:spcPts val="0"/>
              </a:spcBef>
              <a:spcAft>
                <a:spcPts val="0"/>
              </a:spcAft>
              <a:buClr>
                <a:srgbClr val="C0C0C0"/>
              </a:buClr>
              <a:buSzPts val="1800"/>
              <a:buFont typeface="Architects Daughter"/>
              <a:buNone/>
              <a:defRPr sz="1800" b="1" i="1">
                <a:solidFill>
                  <a:srgbClr val="C0C0C0"/>
                </a:solidFill>
                <a:latin typeface="Architects Daughter"/>
                <a:ea typeface="Architects Daughter"/>
                <a:cs typeface="Architects Daughter"/>
                <a:sym typeface="Architects Daughter"/>
              </a:defRPr>
            </a:lvl1pPr>
            <a:lvl2pPr lvl="1" algn="ctr" rtl="0">
              <a:lnSpc>
                <a:spcPct val="100000"/>
              </a:lnSpc>
              <a:spcBef>
                <a:spcPts val="0"/>
              </a:spcBef>
              <a:spcAft>
                <a:spcPts val="0"/>
              </a:spcAft>
              <a:buClr>
                <a:srgbClr val="C0C0C0"/>
              </a:buClr>
              <a:buSzPts val="1800"/>
              <a:buFont typeface="Architects Daughter"/>
              <a:buNone/>
              <a:defRPr sz="1800" b="1" i="1">
                <a:solidFill>
                  <a:srgbClr val="C0C0C0"/>
                </a:solidFill>
                <a:latin typeface="Architects Daughter"/>
                <a:ea typeface="Architects Daughter"/>
                <a:cs typeface="Architects Daughter"/>
                <a:sym typeface="Architects Daughter"/>
              </a:defRPr>
            </a:lvl2pPr>
            <a:lvl3pPr lvl="2" algn="ctr" rtl="0">
              <a:lnSpc>
                <a:spcPct val="100000"/>
              </a:lnSpc>
              <a:spcBef>
                <a:spcPts val="0"/>
              </a:spcBef>
              <a:spcAft>
                <a:spcPts val="0"/>
              </a:spcAft>
              <a:buClr>
                <a:srgbClr val="C0C0C0"/>
              </a:buClr>
              <a:buSzPts val="1800"/>
              <a:buFont typeface="Architects Daughter"/>
              <a:buNone/>
              <a:defRPr sz="1800" b="1" i="1">
                <a:solidFill>
                  <a:srgbClr val="C0C0C0"/>
                </a:solidFill>
                <a:latin typeface="Architects Daughter"/>
                <a:ea typeface="Architects Daughter"/>
                <a:cs typeface="Architects Daughter"/>
                <a:sym typeface="Architects Daughter"/>
              </a:defRPr>
            </a:lvl3pPr>
            <a:lvl4pPr lvl="3" algn="ctr" rtl="0">
              <a:lnSpc>
                <a:spcPct val="100000"/>
              </a:lnSpc>
              <a:spcBef>
                <a:spcPts val="0"/>
              </a:spcBef>
              <a:spcAft>
                <a:spcPts val="0"/>
              </a:spcAft>
              <a:buClr>
                <a:srgbClr val="C0C0C0"/>
              </a:buClr>
              <a:buSzPts val="1800"/>
              <a:buFont typeface="Architects Daughter"/>
              <a:buNone/>
              <a:defRPr sz="1800" b="1" i="1">
                <a:solidFill>
                  <a:srgbClr val="C0C0C0"/>
                </a:solidFill>
                <a:latin typeface="Architects Daughter"/>
                <a:ea typeface="Architects Daughter"/>
                <a:cs typeface="Architects Daughter"/>
                <a:sym typeface="Architects Daughter"/>
              </a:defRPr>
            </a:lvl4pPr>
            <a:lvl5pPr lvl="4" algn="ctr" rtl="0">
              <a:lnSpc>
                <a:spcPct val="100000"/>
              </a:lnSpc>
              <a:spcBef>
                <a:spcPts val="0"/>
              </a:spcBef>
              <a:spcAft>
                <a:spcPts val="0"/>
              </a:spcAft>
              <a:buClr>
                <a:srgbClr val="C0C0C0"/>
              </a:buClr>
              <a:buSzPts val="1800"/>
              <a:buFont typeface="Architects Daughter"/>
              <a:buNone/>
              <a:defRPr sz="1800" b="1" i="1">
                <a:solidFill>
                  <a:srgbClr val="C0C0C0"/>
                </a:solidFill>
                <a:latin typeface="Architects Daughter"/>
                <a:ea typeface="Architects Daughter"/>
                <a:cs typeface="Architects Daughter"/>
                <a:sym typeface="Architects Daughter"/>
              </a:defRPr>
            </a:lvl5pPr>
            <a:lvl6pPr lvl="5" algn="ctr" rtl="0">
              <a:lnSpc>
                <a:spcPct val="100000"/>
              </a:lnSpc>
              <a:spcBef>
                <a:spcPts val="0"/>
              </a:spcBef>
              <a:spcAft>
                <a:spcPts val="0"/>
              </a:spcAft>
              <a:buClr>
                <a:srgbClr val="C0C0C0"/>
              </a:buClr>
              <a:buSzPts val="1800"/>
              <a:buFont typeface="Architects Daughter"/>
              <a:buNone/>
              <a:defRPr sz="1800" b="1" i="1">
                <a:solidFill>
                  <a:srgbClr val="C0C0C0"/>
                </a:solidFill>
                <a:latin typeface="Architects Daughter"/>
                <a:ea typeface="Architects Daughter"/>
                <a:cs typeface="Architects Daughter"/>
                <a:sym typeface="Architects Daughter"/>
              </a:defRPr>
            </a:lvl6pPr>
            <a:lvl7pPr lvl="6" algn="ctr" rtl="0">
              <a:lnSpc>
                <a:spcPct val="100000"/>
              </a:lnSpc>
              <a:spcBef>
                <a:spcPts val="0"/>
              </a:spcBef>
              <a:spcAft>
                <a:spcPts val="0"/>
              </a:spcAft>
              <a:buClr>
                <a:srgbClr val="C0C0C0"/>
              </a:buClr>
              <a:buSzPts val="1800"/>
              <a:buFont typeface="Architects Daughter"/>
              <a:buNone/>
              <a:defRPr sz="1800" b="1" i="1">
                <a:solidFill>
                  <a:srgbClr val="C0C0C0"/>
                </a:solidFill>
                <a:latin typeface="Architects Daughter"/>
                <a:ea typeface="Architects Daughter"/>
                <a:cs typeface="Architects Daughter"/>
                <a:sym typeface="Architects Daughter"/>
              </a:defRPr>
            </a:lvl7pPr>
            <a:lvl8pPr lvl="7" algn="ctr" rtl="0">
              <a:lnSpc>
                <a:spcPct val="100000"/>
              </a:lnSpc>
              <a:spcBef>
                <a:spcPts val="0"/>
              </a:spcBef>
              <a:spcAft>
                <a:spcPts val="0"/>
              </a:spcAft>
              <a:buClr>
                <a:srgbClr val="C0C0C0"/>
              </a:buClr>
              <a:buSzPts val="1800"/>
              <a:buFont typeface="Architects Daughter"/>
              <a:buNone/>
              <a:defRPr sz="1800" b="1" i="1">
                <a:solidFill>
                  <a:srgbClr val="C0C0C0"/>
                </a:solidFill>
                <a:latin typeface="Architects Daughter"/>
                <a:ea typeface="Architects Daughter"/>
                <a:cs typeface="Architects Daughter"/>
                <a:sym typeface="Architects Daughter"/>
              </a:defRPr>
            </a:lvl8pPr>
            <a:lvl9pPr lvl="8" algn="ctr" rtl="0">
              <a:lnSpc>
                <a:spcPct val="100000"/>
              </a:lnSpc>
              <a:spcBef>
                <a:spcPts val="0"/>
              </a:spcBef>
              <a:spcAft>
                <a:spcPts val="0"/>
              </a:spcAft>
              <a:buClr>
                <a:srgbClr val="C0C0C0"/>
              </a:buClr>
              <a:buSzPts val="1800"/>
              <a:buFont typeface="Architects Daughter"/>
              <a:buNone/>
              <a:defRPr sz="1800" b="1" i="1">
                <a:solidFill>
                  <a:srgbClr val="C0C0C0"/>
                </a:solidFill>
                <a:latin typeface="Architects Daughter"/>
                <a:ea typeface="Architects Daughter"/>
                <a:cs typeface="Architects Daughter"/>
                <a:sym typeface="Architects Daughter"/>
              </a:defRPr>
            </a:lvl9pPr>
          </a:lstStyle>
          <a:p>
            <a:endParaRPr/>
          </a:p>
        </p:txBody>
      </p:sp>
      <p:sp>
        <p:nvSpPr>
          <p:cNvPr id="113" name="Google Shape;113;p26"/>
          <p:cNvSpPr txBox="1">
            <a:spLocks noGrp="1"/>
          </p:cNvSpPr>
          <p:nvPr>
            <p:ph type="subTitle" idx="4"/>
          </p:nvPr>
        </p:nvSpPr>
        <p:spPr>
          <a:xfrm>
            <a:off x="6256375" y="3396050"/>
            <a:ext cx="2022000" cy="750000"/>
          </a:xfrm>
          <a:prstGeom prst="rect">
            <a:avLst/>
          </a:prstGeom>
          <a:effectLst>
            <a:outerShdw algn="bl" rotWithShape="0">
              <a:srgbClr val="000000"/>
            </a:outerShdw>
          </a:effectLst>
        </p:spPr>
        <p:txBody>
          <a:bodyPr spcFirstLastPara="1" wrap="square" lIns="91425" tIns="91425" rIns="91425" bIns="91425" anchor="ctr" anchorCtr="0">
            <a:noAutofit/>
          </a:bodyPr>
          <a:lstStyle>
            <a:lvl1pPr lvl="0" algn="ctr" rtl="0">
              <a:lnSpc>
                <a:spcPct val="100000"/>
              </a:lnSpc>
              <a:spcBef>
                <a:spcPts val="0"/>
              </a:spcBef>
              <a:spcAft>
                <a:spcPts val="0"/>
              </a:spcAft>
              <a:buSzPts val="1300"/>
              <a:buNone/>
              <a:defRPr/>
            </a:lvl1pPr>
            <a:lvl2pPr lvl="1" algn="ctr" rtl="0">
              <a:lnSpc>
                <a:spcPct val="100000"/>
              </a:lnSpc>
              <a:spcBef>
                <a:spcPts val="0"/>
              </a:spcBef>
              <a:spcAft>
                <a:spcPts val="0"/>
              </a:spcAft>
              <a:buSzPts val="1800"/>
              <a:buNone/>
              <a:defRPr sz="1800" b="1" i="1"/>
            </a:lvl2pPr>
            <a:lvl3pPr lvl="2" algn="ctr" rtl="0">
              <a:lnSpc>
                <a:spcPct val="100000"/>
              </a:lnSpc>
              <a:spcBef>
                <a:spcPts val="0"/>
              </a:spcBef>
              <a:spcAft>
                <a:spcPts val="0"/>
              </a:spcAft>
              <a:buSzPts val="1800"/>
              <a:buNone/>
              <a:defRPr sz="1800" b="1" i="1"/>
            </a:lvl3pPr>
            <a:lvl4pPr lvl="3" algn="ctr" rtl="0">
              <a:lnSpc>
                <a:spcPct val="100000"/>
              </a:lnSpc>
              <a:spcBef>
                <a:spcPts val="0"/>
              </a:spcBef>
              <a:spcAft>
                <a:spcPts val="0"/>
              </a:spcAft>
              <a:buSzPts val="1800"/>
              <a:buNone/>
              <a:defRPr sz="1800" b="1" i="1"/>
            </a:lvl4pPr>
            <a:lvl5pPr lvl="4" algn="ctr" rtl="0">
              <a:lnSpc>
                <a:spcPct val="100000"/>
              </a:lnSpc>
              <a:spcBef>
                <a:spcPts val="0"/>
              </a:spcBef>
              <a:spcAft>
                <a:spcPts val="0"/>
              </a:spcAft>
              <a:buSzPts val="1800"/>
              <a:buNone/>
              <a:defRPr sz="1800" b="1" i="1"/>
            </a:lvl5pPr>
            <a:lvl6pPr lvl="5" algn="ctr" rtl="0">
              <a:lnSpc>
                <a:spcPct val="100000"/>
              </a:lnSpc>
              <a:spcBef>
                <a:spcPts val="0"/>
              </a:spcBef>
              <a:spcAft>
                <a:spcPts val="0"/>
              </a:spcAft>
              <a:buSzPts val="1800"/>
              <a:buNone/>
              <a:defRPr sz="1800" b="1" i="1"/>
            </a:lvl6pPr>
            <a:lvl7pPr lvl="6" algn="ctr" rtl="0">
              <a:lnSpc>
                <a:spcPct val="100000"/>
              </a:lnSpc>
              <a:spcBef>
                <a:spcPts val="0"/>
              </a:spcBef>
              <a:spcAft>
                <a:spcPts val="0"/>
              </a:spcAft>
              <a:buSzPts val="1800"/>
              <a:buNone/>
              <a:defRPr sz="1800" b="1" i="1"/>
            </a:lvl7pPr>
            <a:lvl8pPr lvl="7" algn="ctr" rtl="0">
              <a:lnSpc>
                <a:spcPct val="100000"/>
              </a:lnSpc>
              <a:spcBef>
                <a:spcPts val="0"/>
              </a:spcBef>
              <a:spcAft>
                <a:spcPts val="0"/>
              </a:spcAft>
              <a:buSzPts val="1800"/>
              <a:buNone/>
              <a:defRPr sz="1800" b="1" i="1"/>
            </a:lvl8pPr>
            <a:lvl9pPr lvl="8" algn="ctr" rtl="0">
              <a:lnSpc>
                <a:spcPct val="100000"/>
              </a:lnSpc>
              <a:spcBef>
                <a:spcPts val="0"/>
              </a:spcBef>
              <a:spcAft>
                <a:spcPts val="0"/>
              </a:spcAft>
              <a:buSzPts val="1800"/>
              <a:buNone/>
              <a:defRPr sz="1800" b="1" i="1"/>
            </a:lvl9pPr>
          </a:lstStyle>
          <a:p>
            <a:endParaRPr/>
          </a:p>
        </p:txBody>
      </p:sp>
      <p:sp>
        <p:nvSpPr>
          <p:cNvPr id="114" name="Google Shape;114;p26"/>
          <p:cNvSpPr txBox="1">
            <a:spLocks noGrp="1"/>
          </p:cNvSpPr>
          <p:nvPr>
            <p:ph type="subTitle" idx="5"/>
          </p:nvPr>
        </p:nvSpPr>
        <p:spPr>
          <a:xfrm>
            <a:off x="3561075" y="3111150"/>
            <a:ext cx="2022000" cy="321000"/>
          </a:xfrm>
          <a:prstGeom prst="rect">
            <a:avLst/>
          </a:prstGeom>
          <a:effectLst>
            <a:outerShdw algn="bl" rotWithShape="0">
              <a:srgbClr val="000000"/>
            </a:outerShdw>
          </a:effectLst>
        </p:spPr>
        <p:txBody>
          <a:bodyPr spcFirstLastPara="1" wrap="square" lIns="91425" tIns="91425" rIns="91425" bIns="91425" anchor="ctr" anchorCtr="0">
            <a:noAutofit/>
          </a:bodyPr>
          <a:lstStyle>
            <a:lvl1pPr lvl="0" algn="ctr" rtl="0">
              <a:lnSpc>
                <a:spcPct val="100000"/>
              </a:lnSpc>
              <a:spcBef>
                <a:spcPts val="0"/>
              </a:spcBef>
              <a:spcAft>
                <a:spcPts val="0"/>
              </a:spcAft>
              <a:buClr>
                <a:srgbClr val="CDA434"/>
              </a:buClr>
              <a:buSzPts val="1800"/>
              <a:buFont typeface="Architects Daughter"/>
              <a:buNone/>
              <a:defRPr sz="1800" b="1" i="1">
                <a:solidFill>
                  <a:srgbClr val="CDA434"/>
                </a:solidFill>
                <a:latin typeface="Architects Daughter"/>
                <a:ea typeface="Architects Daughter"/>
                <a:cs typeface="Architects Daughter"/>
                <a:sym typeface="Architects Daughter"/>
              </a:defRPr>
            </a:lvl1pPr>
            <a:lvl2pPr lvl="1" algn="ctr" rtl="0">
              <a:lnSpc>
                <a:spcPct val="100000"/>
              </a:lnSpc>
              <a:spcBef>
                <a:spcPts val="0"/>
              </a:spcBef>
              <a:spcAft>
                <a:spcPts val="0"/>
              </a:spcAft>
              <a:buClr>
                <a:srgbClr val="C0C0C0"/>
              </a:buClr>
              <a:buSzPts val="1800"/>
              <a:buFont typeface="Architects Daughter"/>
              <a:buNone/>
              <a:defRPr sz="1800" b="1" i="1">
                <a:solidFill>
                  <a:srgbClr val="C0C0C0"/>
                </a:solidFill>
                <a:latin typeface="Architects Daughter"/>
                <a:ea typeface="Architects Daughter"/>
                <a:cs typeface="Architects Daughter"/>
                <a:sym typeface="Architects Daughter"/>
              </a:defRPr>
            </a:lvl2pPr>
            <a:lvl3pPr lvl="2" algn="ctr" rtl="0">
              <a:lnSpc>
                <a:spcPct val="100000"/>
              </a:lnSpc>
              <a:spcBef>
                <a:spcPts val="0"/>
              </a:spcBef>
              <a:spcAft>
                <a:spcPts val="0"/>
              </a:spcAft>
              <a:buClr>
                <a:srgbClr val="C0C0C0"/>
              </a:buClr>
              <a:buSzPts val="1800"/>
              <a:buFont typeface="Architects Daughter"/>
              <a:buNone/>
              <a:defRPr sz="1800" b="1" i="1">
                <a:solidFill>
                  <a:srgbClr val="C0C0C0"/>
                </a:solidFill>
                <a:latin typeface="Architects Daughter"/>
                <a:ea typeface="Architects Daughter"/>
                <a:cs typeface="Architects Daughter"/>
                <a:sym typeface="Architects Daughter"/>
              </a:defRPr>
            </a:lvl3pPr>
            <a:lvl4pPr lvl="3" algn="ctr" rtl="0">
              <a:lnSpc>
                <a:spcPct val="100000"/>
              </a:lnSpc>
              <a:spcBef>
                <a:spcPts val="0"/>
              </a:spcBef>
              <a:spcAft>
                <a:spcPts val="0"/>
              </a:spcAft>
              <a:buClr>
                <a:srgbClr val="C0C0C0"/>
              </a:buClr>
              <a:buSzPts val="1800"/>
              <a:buFont typeface="Architects Daughter"/>
              <a:buNone/>
              <a:defRPr sz="1800" b="1" i="1">
                <a:solidFill>
                  <a:srgbClr val="C0C0C0"/>
                </a:solidFill>
                <a:latin typeface="Architects Daughter"/>
                <a:ea typeface="Architects Daughter"/>
                <a:cs typeface="Architects Daughter"/>
                <a:sym typeface="Architects Daughter"/>
              </a:defRPr>
            </a:lvl4pPr>
            <a:lvl5pPr lvl="4" algn="ctr" rtl="0">
              <a:lnSpc>
                <a:spcPct val="100000"/>
              </a:lnSpc>
              <a:spcBef>
                <a:spcPts val="0"/>
              </a:spcBef>
              <a:spcAft>
                <a:spcPts val="0"/>
              </a:spcAft>
              <a:buClr>
                <a:srgbClr val="C0C0C0"/>
              </a:buClr>
              <a:buSzPts val="1800"/>
              <a:buFont typeface="Architects Daughter"/>
              <a:buNone/>
              <a:defRPr sz="1800" b="1" i="1">
                <a:solidFill>
                  <a:srgbClr val="C0C0C0"/>
                </a:solidFill>
                <a:latin typeface="Architects Daughter"/>
                <a:ea typeface="Architects Daughter"/>
                <a:cs typeface="Architects Daughter"/>
                <a:sym typeface="Architects Daughter"/>
              </a:defRPr>
            </a:lvl5pPr>
            <a:lvl6pPr lvl="5" algn="ctr" rtl="0">
              <a:lnSpc>
                <a:spcPct val="100000"/>
              </a:lnSpc>
              <a:spcBef>
                <a:spcPts val="0"/>
              </a:spcBef>
              <a:spcAft>
                <a:spcPts val="0"/>
              </a:spcAft>
              <a:buClr>
                <a:srgbClr val="C0C0C0"/>
              </a:buClr>
              <a:buSzPts val="1800"/>
              <a:buFont typeface="Architects Daughter"/>
              <a:buNone/>
              <a:defRPr sz="1800" b="1" i="1">
                <a:solidFill>
                  <a:srgbClr val="C0C0C0"/>
                </a:solidFill>
                <a:latin typeface="Architects Daughter"/>
                <a:ea typeface="Architects Daughter"/>
                <a:cs typeface="Architects Daughter"/>
                <a:sym typeface="Architects Daughter"/>
              </a:defRPr>
            </a:lvl6pPr>
            <a:lvl7pPr lvl="6" algn="ctr" rtl="0">
              <a:lnSpc>
                <a:spcPct val="100000"/>
              </a:lnSpc>
              <a:spcBef>
                <a:spcPts val="0"/>
              </a:spcBef>
              <a:spcAft>
                <a:spcPts val="0"/>
              </a:spcAft>
              <a:buClr>
                <a:srgbClr val="C0C0C0"/>
              </a:buClr>
              <a:buSzPts val="1800"/>
              <a:buFont typeface="Architects Daughter"/>
              <a:buNone/>
              <a:defRPr sz="1800" b="1" i="1">
                <a:solidFill>
                  <a:srgbClr val="C0C0C0"/>
                </a:solidFill>
                <a:latin typeface="Architects Daughter"/>
                <a:ea typeface="Architects Daughter"/>
                <a:cs typeface="Architects Daughter"/>
                <a:sym typeface="Architects Daughter"/>
              </a:defRPr>
            </a:lvl7pPr>
            <a:lvl8pPr lvl="7" algn="ctr" rtl="0">
              <a:lnSpc>
                <a:spcPct val="100000"/>
              </a:lnSpc>
              <a:spcBef>
                <a:spcPts val="0"/>
              </a:spcBef>
              <a:spcAft>
                <a:spcPts val="0"/>
              </a:spcAft>
              <a:buClr>
                <a:srgbClr val="C0C0C0"/>
              </a:buClr>
              <a:buSzPts val="1800"/>
              <a:buFont typeface="Architects Daughter"/>
              <a:buNone/>
              <a:defRPr sz="1800" b="1" i="1">
                <a:solidFill>
                  <a:srgbClr val="C0C0C0"/>
                </a:solidFill>
                <a:latin typeface="Architects Daughter"/>
                <a:ea typeface="Architects Daughter"/>
                <a:cs typeface="Architects Daughter"/>
                <a:sym typeface="Architects Daughter"/>
              </a:defRPr>
            </a:lvl8pPr>
            <a:lvl9pPr lvl="8" algn="ctr" rtl="0">
              <a:lnSpc>
                <a:spcPct val="100000"/>
              </a:lnSpc>
              <a:spcBef>
                <a:spcPts val="0"/>
              </a:spcBef>
              <a:spcAft>
                <a:spcPts val="0"/>
              </a:spcAft>
              <a:buClr>
                <a:srgbClr val="C0C0C0"/>
              </a:buClr>
              <a:buSzPts val="1800"/>
              <a:buFont typeface="Architects Daughter"/>
              <a:buNone/>
              <a:defRPr sz="1800" b="1" i="1">
                <a:solidFill>
                  <a:srgbClr val="C0C0C0"/>
                </a:solidFill>
                <a:latin typeface="Architects Daughter"/>
                <a:ea typeface="Architects Daughter"/>
                <a:cs typeface="Architects Daughter"/>
                <a:sym typeface="Architects Daughter"/>
              </a:defRPr>
            </a:lvl9pPr>
          </a:lstStyle>
          <a:p>
            <a:endParaRPr/>
          </a:p>
        </p:txBody>
      </p:sp>
      <p:sp>
        <p:nvSpPr>
          <p:cNvPr id="115" name="Google Shape;115;p26"/>
          <p:cNvSpPr txBox="1">
            <a:spLocks noGrp="1"/>
          </p:cNvSpPr>
          <p:nvPr>
            <p:ph type="subTitle" idx="6"/>
          </p:nvPr>
        </p:nvSpPr>
        <p:spPr>
          <a:xfrm>
            <a:off x="3561075" y="3396050"/>
            <a:ext cx="2022000" cy="750000"/>
          </a:xfrm>
          <a:prstGeom prst="rect">
            <a:avLst/>
          </a:prstGeom>
          <a:effectLst>
            <a:outerShdw algn="bl" rotWithShape="0">
              <a:srgbClr val="000000"/>
            </a:outerShdw>
          </a:effectLst>
        </p:spPr>
        <p:txBody>
          <a:bodyPr spcFirstLastPara="1" wrap="square" lIns="91425" tIns="91425" rIns="91425" bIns="91425" anchor="ctr" anchorCtr="0">
            <a:noAutofit/>
          </a:bodyPr>
          <a:lstStyle>
            <a:lvl1pPr lvl="0" algn="ctr" rtl="0">
              <a:lnSpc>
                <a:spcPct val="100000"/>
              </a:lnSpc>
              <a:spcBef>
                <a:spcPts val="0"/>
              </a:spcBef>
              <a:spcAft>
                <a:spcPts val="0"/>
              </a:spcAft>
              <a:buSzPts val="1300"/>
              <a:buNone/>
              <a:defRPr/>
            </a:lvl1pPr>
            <a:lvl2pPr lvl="1" algn="ctr" rtl="0">
              <a:lnSpc>
                <a:spcPct val="100000"/>
              </a:lnSpc>
              <a:spcBef>
                <a:spcPts val="0"/>
              </a:spcBef>
              <a:spcAft>
                <a:spcPts val="0"/>
              </a:spcAft>
              <a:buSzPts val="1800"/>
              <a:buNone/>
              <a:defRPr sz="1800" b="1" i="1"/>
            </a:lvl2pPr>
            <a:lvl3pPr lvl="2" algn="ctr" rtl="0">
              <a:lnSpc>
                <a:spcPct val="100000"/>
              </a:lnSpc>
              <a:spcBef>
                <a:spcPts val="0"/>
              </a:spcBef>
              <a:spcAft>
                <a:spcPts val="0"/>
              </a:spcAft>
              <a:buSzPts val="1800"/>
              <a:buNone/>
              <a:defRPr sz="1800" b="1" i="1"/>
            </a:lvl3pPr>
            <a:lvl4pPr lvl="3" algn="ctr" rtl="0">
              <a:lnSpc>
                <a:spcPct val="100000"/>
              </a:lnSpc>
              <a:spcBef>
                <a:spcPts val="0"/>
              </a:spcBef>
              <a:spcAft>
                <a:spcPts val="0"/>
              </a:spcAft>
              <a:buSzPts val="1800"/>
              <a:buNone/>
              <a:defRPr sz="1800" b="1" i="1"/>
            </a:lvl4pPr>
            <a:lvl5pPr lvl="4" algn="ctr" rtl="0">
              <a:lnSpc>
                <a:spcPct val="100000"/>
              </a:lnSpc>
              <a:spcBef>
                <a:spcPts val="0"/>
              </a:spcBef>
              <a:spcAft>
                <a:spcPts val="0"/>
              </a:spcAft>
              <a:buSzPts val="1800"/>
              <a:buNone/>
              <a:defRPr sz="1800" b="1" i="1"/>
            </a:lvl5pPr>
            <a:lvl6pPr lvl="5" algn="ctr" rtl="0">
              <a:lnSpc>
                <a:spcPct val="100000"/>
              </a:lnSpc>
              <a:spcBef>
                <a:spcPts val="0"/>
              </a:spcBef>
              <a:spcAft>
                <a:spcPts val="0"/>
              </a:spcAft>
              <a:buSzPts val="1800"/>
              <a:buNone/>
              <a:defRPr sz="1800" b="1" i="1"/>
            </a:lvl6pPr>
            <a:lvl7pPr lvl="6" algn="ctr" rtl="0">
              <a:lnSpc>
                <a:spcPct val="100000"/>
              </a:lnSpc>
              <a:spcBef>
                <a:spcPts val="0"/>
              </a:spcBef>
              <a:spcAft>
                <a:spcPts val="0"/>
              </a:spcAft>
              <a:buSzPts val="1800"/>
              <a:buNone/>
              <a:defRPr sz="1800" b="1" i="1"/>
            </a:lvl7pPr>
            <a:lvl8pPr lvl="7" algn="ctr" rtl="0">
              <a:lnSpc>
                <a:spcPct val="100000"/>
              </a:lnSpc>
              <a:spcBef>
                <a:spcPts val="0"/>
              </a:spcBef>
              <a:spcAft>
                <a:spcPts val="0"/>
              </a:spcAft>
              <a:buSzPts val="1800"/>
              <a:buNone/>
              <a:defRPr sz="1800" b="1" i="1"/>
            </a:lvl8pPr>
            <a:lvl9pPr lvl="8" algn="ctr" rtl="0">
              <a:lnSpc>
                <a:spcPct val="100000"/>
              </a:lnSpc>
              <a:spcBef>
                <a:spcPts val="0"/>
              </a:spcBef>
              <a:spcAft>
                <a:spcPts val="0"/>
              </a:spcAft>
              <a:buSzPts val="1800"/>
              <a:buNone/>
              <a:defRPr sz="1800" b="1" i="1"/>
            </a:lvl9pPr>
          </a:lstStyle>
          <a:p>
            <a:endParaRPr/>
          </a:p>
        </p:txBody>
      </p:sp>
      <p:sp>
        <p:nvSpPr>
          <p:cNvPr id="116" name="Google Shape;116;p26"/>
          <p:cNvSpPr txBox="1">
            <a:spLocks noGrp="1"/>
          </p:cNvSpPr>
          <p:nvPr>
            <p:ph type="title" idx="7" hasCustomPrompt="1"/>
          </p:nvPr>
        </p:nvSpPr>
        <p:spPr>
          <a:xfrm>
            <a:off x="865775" y="2186425"/>
            <a:ext cx="2022000" cy="4878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117" name="Google Shape;117;p26"/>
          <p:cNvSpPr txBox="1">
            <a:spLocks noGrp="1"/>
          </p:cNvSpPr>
          <p:nvPr>
            <p:ph type="title" idx="8" hasCustomPrompt="1"/>
          </p:nvPr>
        </p:nvSpPr>
        <p:spPr>
          <a:xfrm>
            <a:off x="3561000" y="2186425"/>
            <a:ext cx="2022000" cy="4878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118" name="Google Shape;118;p26"/>
          <p:cNvSpPr txBox="1">
            <a:spLocks noGrp="1"/>
          </p:cNvSpPr>
          <p:nvPr>
            <p:ph type="title" idx="9" hasCustomPrompt="1"/>
          </p:nvPr>
        </p:nvSpPr>
        <p:spPr>
          <a:xfrm>
            <a:off x="6256225" y="2186425"/>
            <a:ext cx="2022000" cy="4878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Tree>
    <p:extLst>
      <p:ext uri="{BB962C8B-B14F-4D97-AF65-F5344CB8AC3E}">
        <p14:creationId xmlns:p14="http://schemas.microsoft.com/office/powerpoint/2010/main" val="23644346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0"/>
        <p:cNvGrpSpPr/>
        <p:nvPr/>
      </p:nvGrpSpPr>
      <p:grpSpPr>
        <a:xfrm>
          <a:off x="0" y="0"/>
          <a:ext cx="0" cy="0"/>
          <a:chOff x="0" y="0"/>
          <a:chExt cx="0" cy="0"/>
        </a:xfrm>
      </p:grpSpPr>
      <p:sp>
        <p:nvSpPr>
          <p:cNvPr id="41" name="Google Shape;41;p13"/>
          <p:cNvSpPr txBox="1">
            <a:spLocks noGrp="1"/>
          </p:cNvSpPr>
          <p:nvPr>
            <p:ph type="title"/>
          </p:nvPr>
        </p:nvSpPr>
        <p:spPr>
          <a:xfrm>
            <a:off x="713250" y="529925"/>
            <a:ext cx="7717500" cy="4878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2" name="Google Shape;42;p13"/>
          <p:cNvSpPr txBox="1">
            <a:spLocks noGrp="1"/>
          </p:cNvSpPr>
          <p:nvPr>
            <p:ph type="subTitle" idx="1"/>
          </p:nvPr>
        </p:nvSpPr>
        <p:spPr>
          <a:xfrm>
            <a:off x="2364200" y="1721450"/>
            <a:ext cx="1776600" cy="321000"/>
          </a:xfrm>
          <a:prstGeom prst="rect">
            <a:avLst/>
          </a:prstGeom>
          <a:effectLst>
            <a:outerShdw algn="bl" rotWithShape="0">
              <a:srgbClr val="000000"/>
            </a:outerShdw>
          </a:effectLst>
        </p:spPr>
        <p:txBody>
          <a:bodyPr spcFirstLastPara="1" wrap="square" lIns="91425" tIns="91425" rIns="91425" bIns="91425" anchor="ctr" anchorCtr="0">
            <a:noAutofit/>
          </a:bodyPr>
          <a:lstStyle>
            <a:lvl1pPr lvl="0" rtl="0">
              <a:lnSpc>
                <a:spcPct val="100000"/>
              </a:lnSpc>
              <a:spcBef>
                <a:spcPts val="0"/>
              </a:spcBef>
              <a:spcAft>
                <a:spcPts val="0"/>
              </a:spcAft>
              <a:buClr>
                <a:srgbClr val="CDA434"/>
              </a:buClr>
              <a:buSzPts val="1800"/>
              <a:buFont typeface="Architects Daughter"/>
              <a:buNone/>
              <a:defRPr sz="1800" b="1" i="1">
                <a:solidFill>
                  <a:srgbClr val="CDA434"/>
                </a:solidFill>
                <a:latin typeface="Architects Daughter"/>
                <a:ea typeface="Architects Daughter"/>
                <a:cs typeface="Architects Daughter"/>
                <a:sym typeface="Architects Daughter"/>
              </a:defRPr>
            </a:lvl1pPr>
            <a:lvl2pPr lvl="1" rtl="0">
              <a:lnSpc>
                <a:spcPct val="100000"/>
              </a:lnSpc>
              <a:spcBef>
                <a:spcPts val="0"/>
              </a:spcBef>
              <a:spcAft>
                <a:spcPts val="0"/>
              </a:spcAft>
              <a:buClr>
                <a:srgbClr val="CDA434"/>
              </a:buClr>
              <a:buSzPts val="1800"/>
              <a:buFont typeface="Architects Daughter"/>
              <a:buNone/>
              <a:defRPr sz="1800" b="1" i="1">
                <a:solidFill>
                  <a:srgbClr val="CDA434"/>
                </a:solidFill>
                <a:latin typeface="Architects Daughter"/>
                <a:ea typeface="Architects Daughter"/>
                <a:cs typeface="Architects Daughter"/>
                <a:sym typeface="Architects Daughter"/>
              </a:defRPr>
            </a:lvl2pPr>
            <a:lvl3pPr lvl="2" rtl="0">
              <a:lnSpc>
                <a:spcPct val="100000"/>
              </a:lnSpc>
              <a:spcBef>
                <a:spcPts val="0"/>
              </a:spcBef>
              <a:spcAft>
                <a:spcPts val="0"/>
              </a:spcAft>
              <a:buClr>
                <a:srgbClr val="CDA434"/>
              </a:buClr>
              <a:buSzPts val="1800"/>
              <a:buFont typeface="Architects Daughter"/>
              <a:buNone/>
              <a:defRPr sz="1800" b="1" i="1">
                <a:solidFill>
                  <a:srgbClr val="CDA434"/>
                </a:solidFill>
                <a:latin typeface="Architects Daughter"/>
                <a:ea typeface="Architects Daughter"/>
                <a:cs typeface="Architects Daughter"/>
                <a:sym typeface="Architects Daughter"/>
              </a:defRPr>
            </a:lvl3pPr>
            <a:lvl4pPr lvl="3" rtl="0">
              <a:lnSpc>
                <a:spcPct val="100000"/>
              </a:lnSpc>
              <a:spcBef>
                <a:spcPts val="0"/>
              </a:spcBef>
              <a:spcAft>
                <a:spcPts val="0"/>
              </a:spcAft>
              <a:buClr>
                <a:srgbClr val="CDA434"/>
              </a:buClr>
              <a:buSzPts val="1800"/>
              <a:buFont typeface="Architects Daughter"/>
              <a:buNone/>
              <a:defRPr sz="1800" b="1" i="1">
                <a:solidFill>
                  <a:srgbClr val="CDA434"/>
                </a:solidFill>
                <a:latin typeface="Architects Daughter"/>
                <a:ea typeface="Architects Daughter"/>
                <a:cs typeface="Architects Daughter"/>
                <a:sym typeface="Architects Daughter"/>
              </a:defRPr>
            </a:lvl4pPr>
            <a:lvl5pPr lvl="4" rtl="0">
              <a:lnSpc>
                <a:spcPct val="100000"/>
              </a:lnSpc>
              <a:spcBef>
                <a:spcPts val="0"/>
              </a:spcBef>
              <a:spcAft>
                <a:spcPts val="0"/>
              </a:spcAft>
              <a:buClr>
                <a:srgbClr val="CDA434"/>
              </a:buClr>
              <a:buSzPts val="1800"/>
              <a:buFont typeface="Architects Daughter"/>
              <a:buNone/>
              <a:defRPr sz="1800" b="1" i="1">
                <a:solidFill>
                  <a:srgbClr val="CDA434"/>
                </a:solidFill>
                <a:latin typeface="Architects Daughter"/>
                <a:ea typeface="Architects Daughter"/>
                <a:cs typeface="Architects Daughter"/>
                <a:sym typeface="Architects Daughter"/>
              </a:defRPr>
            </a:lvl5pPr>
            <a:lvl6pPr lvl="5" rtl="0">
              <a:lnSpc>
                <a:spcPct val="100000"/>
              </a:lnSpc>
              <a:spcBef>
                <a:spcPts val="0"/>
              </a:spcBef>
              <a:spcAft>
                <a:spcPts val="0"/>
              </a:spcAft>
              <a:buClr>
                <a:srgbClr val="CDA434"/>
              </a:buClr>
              <a:buSzPts val="1800"/>
              <a:buFont typeface="Architects Daughter"/>
              <a:buNone/>
              <a:defRPr sz="1800" b="1" i="1">
                <a:solidFill>
                  <a:srgbClr val="CDA434"/>
                </a:solidFill>
                <a:latin typeface="Architects Daughter"/>
                <a:ea typeface="Architects Daughter"/>
                <a:cs typeface="Architects Daughter"/>
                <a:sym typeface="Architects Daughter"/>
              </a:defRPr>
            </a:lvl6pPr>
            <a:lvl7pPr lvl="6" rtl="0">
              <a:lnSpc>
                <a:spcPct val="100000"/>
              </a:lnSpc>
              <a:spcBef>
                <a:spcPts val="0"/>
              </a:spcBef>
              <a:spcAft>
                <a:spcPts val="0"/>
              </a:spcAft>
              <a:buClr>
                <a:srgbClr val="CDA434"/>
              </a:buClr>
              <a:buSzPts val="1800"/>
              <a:buFont typeface="Architects Daughter"/>
              <a:buNone/>
              <a:defRPr sz="1800" b="1" i="1">
                <a:solidFill>
                  <a:srgbClr val="CDA434"/>
                </a:solidFill>
                <a:latin typeface="Architects Daughter"/>
                <a:ea typeface="Architects Daughter"/>
                <a:cs typeface="Architects Daughter"/>
                <a:sym typeface="Architects Daughter"/>
              </a:defRPr>
            </a:lvl7pPr>
            <a:lvl8pPr lvl="7" rtl="0">
              <a:lnSpc>
                <a:spcPct val="100000"/>
              </a:lnSpc>
              <a:spcBef>
                <a:spcPts val="0"/>
              </a:spcBef>
              <a:spcAft>
                <a:spcPts val="0"/>
              </a:spcAft>
              <a:buClr>
                <a:srgbClr val="CDA434"/>
              </a:buClr>
              <a:buSzPts val="1800"/>
              <a:buFont typeface="Architects Daughter"/>
              <a:buNone/>
              <a:defRPr sz="1800" b="1" i="1">
                <a:solidFill>
                  <a:srgbClr val="CDA434"/>
                </a:solidFill>
                <a:latin typeface="Architects Daughter"/>
                <a:ea typeface="Architects Daughter"/>
                <a:cs typeface="Architects Daughter"/>
                <a:sym typeface="Architects Daughter"/>
              </a:defRPr>
            </a:lvl8pPr>
            <a:lvl9pPr lvl="8" rtl="0">
              <a:lnSpc>
                <a:spcPct val="100000"/>
              </a:lnSpc>
              <a:spcBef>
                <a:spcPts val="0"/>
              </a:spcBef>
              <a:spcAft>
                <a:spcPts val="0"/>
              </a:spcAft>
              <a:buClr>
                <a:srgbClr val="CDA434"/>
              </a:buClr>
              <a:buSzPts val="1800"/>
              <a:buFont typeface="Architects Daughter"/>
              <a:buNone/>
              <a:defRPr sz="1800" b="1" i="1">
                <a:solidFill>
                  <a:srgbClr val="CDA434"/>
                </a:solidFill>
                <a:latin typeface="Architects Daughter"/>
                <a:ea typeface="Architects Daughter"/>
                <a:cs typeface="Architects Daughter"/>
                <a:sym typeface="Architects Daughter"/>
              </a:defRPr>
            </a:lvl9pPr>
          </a:lstStyle>
          <a:p>
            <a:endParaRPr/>
          </a:p>
        </p:txBody>
      </p:sp>
      <p:sp>
        <p:nvSpPr>
          <p:cNvPr id="43" name="Google Shape;43;p13"/>
          <p:cNvSpPr txBox="1">
            <a:spLocks noGrp="1"/>
          </p:cNvSpPr>
          <p:nvPr>
            <p:ph type="subTitle" idx="2"/>
          </p:nvPr>
        </p:nvSpPr>
        <p:spPr>
          <a:xfrm>
            <a:off x="2364200" y="2006349"/>
            <a:ext cx="1776600" cy="606000"/>
          </a:xfrm>
          <a:prstGeom prst="rect">
            <a:avLst/>
          </a:prstGeom>
          <a:effectLst>
            <a:outerShdw algn="bl" rotWithShape="0">
              <a:srgbClr val="000000"/>
            </a:outerShdw>
          </a:effectLst>
        </p:spPr>
        <p:txBody>
          <a:bodyPr spcFirstLastPara="1" wrap="square" lIns="91425" tIns="91425" rIns="91425" bIns="91425" anchor="ctr" anchorCtr="0">
            <a:noAutofit/>
          </a:bodyPr>
          <a:lstStyle>
            <a:lvl1pPr lvl="0" rtl="0">
              <a:lnSpc>
                <a:spcPct val="100000"/>
              </a:lnSpc>
              <a:spcBef>
                <a:spcPts val="0"/>
              </a:spcBef>
              <a:spcAft>
                <a:spcPts val="0"/>
              </a:spcAft>
              <a:buSzPts val="1300"/>
              <a:buNone/>
              <a:defRPr/>
            </a:lvl1pPr>
            <a:lvl2pPr lvl="1" rtl="0">
              <a:lnSpc>
                <a:spcPct val="100000"/>
              </a:lnSpc>
              <a:spcBef>
                <a:spcPts val="0"/>
              </a:spcBef>
              <a:spcAft>
                <a:spcPts val="0"/>
              </a:spcAft>
              <a:buSzPts val="1800"/>
              <a:buNone/>
              <a:defRPr sz="1800" b="1" i="1"/>
            </a:lvl2pPr>
            <a:lvl3pPr lvl="2" rtl="0">
              <a:lnSpc>
                <a:spcPct val="100000"/>
              </a:lnSpc>
              <a:spcBef>
                <a:spcPts val="0"/>
              </a:spcBef>
              <a:spcAft>
                <a:spcPts val="0"/>
              </a:spcAft>
              <a:buSzPts val="1800"/>
              <a:buNone/>
              <a:defRPr sz="1800" b="1" i="1"/>
            </a:lvl3pPr>
            <a:lvl4pPr lvl="3" rtl="0">
              <a:lnSpc>
                <a:spcPct val="100000"/>
              </a:lnSpc>
              <a:spcBef>
                <a:spcPts val="0"/>
              </a:spcBef>
              <a:spcAft>
                <a:spcPts val="0"/>
              </a:spcAft>
              <a:buSzPts val="1800"/>
              <a:buNone/>
              <a:defRPr sz="1800" b="1" i="1"/>
            </a:lvl4pPr>
            <a:lvl5pPr lvl="4" rtl="0">
              <a:lnSpc>
                <a:spcPct val="100000"/>
              </a:lnSpc>
              <a:spcBef>
                <a:spcPts val="0"/>
              </a:spcBef>
              <a:spcAft>
                <a:spcPts val="0"/>
              </a:spcAft>
              <a:buSzPts val="1800"/>
              <a:buNone/>
              <a:defRPr sz="1800" b="1" i="1"/>
            </a:lvl5pPr>
            <a:lvl6pPr lvl="5" rtl="0">
              <a:lnSpc>
                <a:spcPct val="100000"/>
              </a:lnSpc>
              <a:spcBef>
                <a:spcPts val="0"/>
              </a:spcBef>
              <a:spcAft>
                <a:spcPts val="0"/>
              </a:spcAft>
              <a:buSzPts val="1800"/>
              <a:buNone/>
              <a:defRPr sz="1800" b="1" i="1"/>
            </a:lvl6pPr>
            <a:lvl7pPr lvl="6" rtl="0">
              <a:lnSpc>
                <a:spcPct val="100000"/>
              </a:lnSpc>
              <a:spcBef>
                <a:spcPts val="0"/>
              </a:spcBef>
              <a:spcAft>
                <a:spcPts val="0"/>
              </a:spcAft>
              <a:buSzPts val="1800"/>
              <a:buNone/>
              <a:defRPr sz="1800" b="1" i="1"/>
            </a:lvl7pPr>
            <a:lvl8pPr lvl="7" rtl="0">
              <a:lnSpc>
                <a:spcPct val="100000"/>
              </a:lnSpc>
              <a:spcBef>
                <a:spcPts val="0"/>
              </a:spcBef>
              <a:spcAft>
                <a:spcPts val="0"/>
              </a:spcAft>
              <a:buSzPts val="1800"/>
              <a:buNone/>
              <a:defRPr sz="1800" b="1" i="1"/>
            </a:lvl8pPr>
            <a:lvl9pPr lvl="8" rtl="0">
              <a:lnSpc>
                <a:spcPct val="100000"/>
              </a:lnSpc>
              <a:spcBef>
                <a:spcPts val="0"/>
              </a:spcBef>
              <a:spcAft>
                <a:spcPts val="0"/>
              </a:spcAft>
              <a:buSzPts val="1800"/>
              <a:buNone/>
              <a:defRPr sz="1800" b="1" i="1"/>
            </a:lvl9pPr>
          </a:lstStyle>
          <a:p>
            <a:endParaRPr/>
          </a:p>
        </p:txBody>
      </p:sp>
      <p:sp>
        <p:nvSpPr>
          <p:cNvPr id="44" name="Google Shape;44;p13"/>
          <p:cNvSpPr txBox="1">
            <a:spLocks noGrp="1"/>
          </p:cNvSpPr>
          <p:nvPr>
            <p:ph type="subTitle" idx="3"/>
          </p:nvPr>
        </p:nvSpPr>
        <p:spPr>
          <a:xfrm>
            <a:off x="2364200" y="3144400"/>
            <a:ext cx="1776600" cy="321000"/>
          </a:xfrm>
          <a:prstGeom prst="rect">
            <a:avLst/>
          </a:prstGeom>
          <a:effectLst>
            <a:outerShdw algn="bl" rotWithShape="0">
              <a:srgbClr val="000000"/>
            </a:outerShdw>
          </a:effectLst>
        </p:spPr>
        <p:txBody>
          <a:bodyPr spcFirstLastPara="1" wrap="square" lIns="91425" tIns="91425" rIns="91425" bIns="91425" anchor="ctr" anchorCtr="0">
            <a:noAutofit/>
          </a:bodyPr>
          <a:lstStyle>
            <a:lvl1pPr lvl="0" rtl="0">
              <a:lnSpc>
                <a:spcPct val="100000"/>
              </a:lnSpc>
              <a:spcBef>
                <a:spcPts val="0"/>
              </a:spcBef>
              <a:spcAft>
                <a:spcPts val="0"/>
              </a:spcAft>
              <a:buClr>
                <a:srgbClr val="C0C0C0"/>
              </a:buClr>
              <a:buSzPts val="1800"/>
              <a:buFont typeface="Architects Daughter"/>
              <a:buNone/>
              <a:defRPr sz="1800" b="1" i="1">
                <a:solidFill>
                  <a:srgbClr val="C0C0C0"/>
                </a:solidFill>
                <a:latin typeface="Architects Daughter"/>
                <a:ea typeface="Architects Daughter"/>
                <a:cs typeface="Architects Daughter"/>
                <a:sym typeface="Architects Daughter"/>
              </a:defRPr>
            </a:lvl1pPr>
            <a:lvl2pPr lvl="1" rtl="0">
              <a:lnSpc>
                <a:spcPct val="100000"/>
              </a:lnSpc>
              <a:spcBef>
                <a:spcPts val="0"/>
              </a:spcBef>
              <a:spcAft>
                <a:spcPts val="0"/>
              </a:spcAft>
              <a:buClr>
                <a:srgbClr val="C0C0C0"/>
              </a:buClr>
              <a:buSzPts val="1800"/>
              <a:buFont typeface="Architects Daughter"/>
              <a:buNone/>
              <a:defRPr sz="1800" b="1" i="1">
                <a:solidFill>
                  <a:srgbClr val="C0C0C0"/>
                </a:solidFill>
                <a:latin typeface="Architects Daughter"/>
                <a:ea typeface="Architects Daughter"/>
                <a:cs typeface="Architects Daughter"/>
                <a:sym typeface="Architects Daughter"/>
              </a:defRPr>
            </a:lvl2pPr>
            <a:lvl3pPr lvl="2" rtl="0">
              <a:lnSpc>
                <a:spcPct val="100000"/>
              </a:lnSpc>
              <a:spcBef>
                <a:spcPts val="0"/>
              </a:spcBef>
              <a:spcAft>
                <a:spcPts val="0"/>
              </a:spcAft>
              <a:buClr>
                <a:srgbClr val="C0C0C0"/>
              </a:buClr>
              <a:buSzPts val="1800"/>
              <a:buFont typeface="Architects Daughter"/>
              <a:buNone/>
              <a:defRPr sz="1800" b="1" i="1">
                <a:solidFill>
                  <a:srgbClr val="C0C0C0"/>
                </a:solidFill>
                <a:latin typeface="Architects Daughter"/>
                <a:ea typeface="Architects Daughter"/>
                <a:cs typeface="Architects Daughter"/>
                <a:sym typeface="Architects Daughter"/>
              </a:defRPr>
            </a:lvl3pPr>
            <a:lvl4pPr lvl="3" rtl="0">
              <a:lnSpc>
                <a:spcPct val="100000"/>
              </a:lnSpc>
              <a:spcBef>
                <a:spcPts val="0"/>
              </a:spcBef>
              <a:spcAft>
                <a:spcPts val="0"/>
              </a:spcAft>
              <a:buClr>
                <a:srgbClr val="C0C0C0"/>
              </a:buClr>
              <a:buSzPts val="1800"/>
              <a:buFont typeface="Architects Daughter"/>
              <a:buNone/>
              <a:defRPr sz="1800" b="1" i="1">
                <a:solidFill>
                  <a:srgbClr val="C0C0C0"/>
                </a:solidFill>
                <a:latin typeface="Architects Daughter"/>
                <a:ea typeface="Architects Daughter"/>
                <a:cs typeface="Architects Daughter"/>
                <a:sym typeface="Architects Daughter"/>
              </a:defRPr>
            </a:lvl4pPr>
            <a:lvl5pPr lvl="4" rtl="0">
              <a:lnSpc>
                <a:spcPct val="100000"/>
              </a:lnSpc>
              <a:spcBef>
                <a:spcPts val="0"/>
              </a:spcBef>
              <a:spcAft>
                <a:spcPts val="0"/>
              </a:spcAft>
              <a:buClr>
                <a:srgbClr val="C0C0C0"/>
              </a:buClr>
              <a:buSzPts val="1800"/>
              <a:buFont typeface="Architects Daughter"/>
              <a:buNone/>
              <a:defRPr sz="1800" b="1" i="1">
                <a:solidFill>
                  <a:srgbClr val="C0C0C0"/>
                </a:solidFill>
                <a:latin typeface="Architects Daughter"/>
                <a:ea typeface="Architects Daughter"/>
                <a:cs typeface="Architects Daughter"/>
                <a:sym typeface="Architects Daughter"/>
              </a:defRPr>
            </a:lvl5pPr>
            <a:lvl6pPr lvl="5" rtl="0">
              <a:lnSpc>
                <a:spcPct val="100000"/>
              </a:lnSpc>
              <a:spcBef>
                <a:spcPts val="0"/>
              </a:spcBef>
              <a:spcAft>
                <a:spcPts val="0"/>
              </a:spcAft>
              <a:buClr>
                <a:srgbClr val="C0C0C0"/>
              </a:buClr>
              <a:buSzPts val="1800"/>
              <a:buFont typeface="Architects Daughter"/>
              <a:buNone/>
              <a:defRPr sz="1800" b="1" i="1">
                <a:solidFill>
                  <a:srgbClr val="C0C0C0"/>
                </a:solidFill>
                <a:latin typeface="Architects Daughter"/>
                <a:ea typeface="Architects Daughter"/>
                <a:cs typeface="Architects Daughter"/>
                <a:sym typeface="Architects Daughter"/>
              </a:defRPr>
            </a:lvl6pPr>
            <a:lvl7pPr lvl="6" rtl="0">
              <a:lnSpc>
                <a:spcPct val="100000"/>
              </a:lnSpc>
              <a:spcBef>
                <a:spcPts val="0"/>
              </a:spcBef>
              <a:spcAft>
                <a:spcPts val="0"/>
              </a:spcAft>
              <a:buClr>
                <a:srgbClr val="C0C0C0"/>
              </a:buClr>
              <a:buSzPts val="1800"/>
              <a:buFont typeface="Architects Daughter"/>
              <a:buNone/>
              <a:defRPr sz="1800" b="1" i="1">
                <a:solidFill>
                  <a:srgbClr val="C0C0C0"/>
                </a:solidFill>
                <a:latin typeface="Architects Daughter"/>
                <a:ea typeface="Architects Daughter"/>
                <a:cs typeface="Architects Daughter"/>
                <a:sym typeface="Architects Daughter"/>
              </a:defRPr>
            </a:lvl7pPr>
            <a:lvl8pPr lvl="7" rtl="0">
              <a:lnSpc>
                <a:spcPct val="100000"/>
              </a:lnSpc>
              <a:spcBef>
                <a:spcPts val="0"/>
              </a:spcBef>
              <a:spcAft>
                <a:spcPts val="0"/>
              </a:spcAft>
              <a:buClr>
                <a:srgbClr val="C0C0C0"/>
              </a:buClr>
              <a:buSzPts val="1800"/>
              <a:buFont typeface="Architects Daughter"/>
              <a:buNone/>
              <a:defRPr sz="1800" b="1" i="1">
                <a:solidFill>
                  <a:srgbClr val="C0C0C0"/>
                </a:solidFill>
                <a:latin typeface="Architects Daughter"/>
                <a:ea typeface="Architects Daughter"/>
                <a:cs typeface="Architects Daughter"/>
                <a:sym typeface="Architects Daughter"/>
              </a:defRPr>
            </a:lvl8pPr>
            <a:lvl9pPr lvl="8" rtl="0">
              <a:lnSpc>
                <a:spcPct val="100000"/>
              </a:lnSpc>
              <a:spcBef>
                <a:spcPts val="0"/>
              </a:spcBef>
              <a:spcAft>
                <a:spcPts val="0"/>
              </a:spcAft>
              <a:buClr>
                <a:srgbClr val="C0C0C0"/>
              </a:buClr>
              <a:buSzPts val="1800"/>
              <a:buFont typeface="Architects Daughter"/>
              <a:buNone/>
              <a:defRPr sz="1800" b="1" i="1">
                <a:solidFill>
                  <a:srgbClr val="C0C0C0"/>
                </a:solidFill>
                <a:latin typeface="Architects Daughter"/>
                <a:ea typeface="Architects Daughter"/>
                <a:cs typeface="Architects Daughter"/>
                <a:sym typeface="Architects Daughter"/>
              </a:defRPr>
            </a:lvl9pPr>
          </a:lstStyle>
          <a:p>
            <a:endParaRPr/>
          </a:p>
        </p:txBody>
      </p:sp>
      <p:sp>
        <p:nvSpPr>
          <p:cNvPr id="45" name="Google Shape;45;p13"/>
          <p:cNvSpPr txBox="1">
            <a:spLocks noGrp="1"/>
          </p:cNvSpPr>
          <p:nvPr>
            <p:ph type="subTitle" idx="4"/>
          </p:nvPr>
        </p:nvSpPr>
        <p:spPr>
          <a:xfrm>
            <a:off x="2364200" y="3429299"/>
            <a:ext cx="1776600" cy="606000"/>
          </a:xfrm>
          <a:prstGeom prst="rect">
            <a:avLst/>
          </a:prstGeom>
          <a:effectLst>
            <a:outerShdw algn="bl" rotWithShape="0">
              <a:srgbClr val="000000"/>
            </a:outerShdw>
          </a:effectLst>
        </p:spPr>
        <p:txBody>
          <a:bodyPr spcFirstLastPara="1" wrap="square" lIns="91425" tIns="91425" rIns="91425" bIns="91425" anchor="ctr" anchorCtr="0">
            <a:noAutofit/>
          </a:bodyPr>
          <a:lstStyle>
            <a:lvl1pPr lvl="0" rtl="0">
              <a:lnSpc>
                <a:spcPct val="100000"/>
              </a:lnSpc>
              <a:spcBef>
                <a:spcPts val="0"/>
              </a:spcBef>
              <a:spcAft>
                <a:spcPts val="0"/>
              </a:spcAft>
              <a:buSzPts val="1300"/>
              <a:buNone/>
              <a:defRPr/>
            </a:lvl1pPr>
            <a:lvl2pPr lvl="1" rtl="0">
              <a:lnSpc>
                <a:spcPct val="100000"/>
              </a:lnSpc>
              <a:spcBef>
                <a:spcPts val="0"/>
              </a:spcBef>
              <a:spcAft>
                <a:spcPts val="0"/>
              </a:spcAft>
              <a:buSzPts val="1800"/>
              <a:buNone/>
              <a:defRPr sz="1800" b="1" i="1"/>
            </a:lvl2pPr>
            <a:lvl3pPr lvl="2" rtl="0">
              <a:lnSpc>
                <a:spcPct val="100000"/>
              </a:lnSpc>
              <a:spcBef>
                <a:spcPts val="0"/>
              </a:spcBef>
              <a:spcAft>
                <a:spcPts val="0"/>
              </a:spcAft>
              <a:buSzPts val="1800"/>
              <a:buNone/>
              <a:defRPr sz="1800" b="1" i="1"/>
            </a:lvl3pPr>
            <a:lvl4pPr lvl="3" rtl="0">
              <a:lnSpc>
                <a:spcPct val="100000"/>
              </a:lnSpc>
              <a:spcBef>
                <a:spcPts val="0"/>
              </a:spcBef>
              <a:spcAft>
                <a:spcPts val="0"/>
              </a:spcAft>
              <a:buSzPts val="1800"/>
              <a:buNone/>
              <a:defRPr sz="1800" b="1" i="1"/>
            </a:lvl4pPr>
            <a:lvl5pPr lvl="4" rtl="0">
              <a:lnSpc>
                <a:spcPct val="100000"/>
              </a:lnSpc>
              <a:spcBef>
                <a:spcPts val="0"/>
              </a:spcBef>
              <a:spcAft>
                <a:spcPts val="0"/>
              </a:spcAft>
              <a:buSzPts val="1800"/>
              <a:buNone/>
              <a:defRPr sz="1800" b="1" i="1"/>
            </a:lvl5pPr>
            <a:lvl6pPr lvl="5" rtl="0">
              <a:lnSpc>
                <a:spcPct val="100000"/>
              </a:lnSpc>
              <a:spcBef>
                <a:spcPts val="0"/>
              </a:spcBef>
              <a:spcAft>
                <a:spcPts val="0"/>
              </a:spcAft>
              <a:buSzPts val="1800"/>
              <a:buNone/>
              <a:defRPr sz="1800" b="1" i="1"/>
            </a:lvl6pPr>
            <a:lvl7pPr lvl="6" rtl="0">
              <a:lnSpc>
                <a:spcPct val="100000"/>
              </a:lnSpc>
              <a:spcBef>
                <a:spcPts val="0"/>
              </a:spcBef>
              <a:spcAft>
                <a:spcPts val="0"/>
              </a:spcAft>
              <a:buSzPts val="1800"/>
              <a:buNone/>
              <a:defRPr sz="1800" b="1" i="1"/>
            </a:lvl7pPr>
            <a:lvl8pPr lvl="7" rtl="0">
              <a:lnSpc>
                <a:spcPct val="100000"/>
              </a:lnSpc>
              <a:spcBef>
                <a:spcPts val="0"/>
              </a:spcBef>
              <a:spcAft>
                <a:spcPts val="0"/>
              </a:spcAft>
              <a:buSzPts val="1800"/>
              <a:buNone/>
              <a:defRPr sz="1800" b="1" i="1"/>
            </a:lvl8pPr>
            <a:lvl9pPr lvl="8" rtl="0">
              <a:lnSpc>
                <a:spcPct val="100000"/>
              </a:lnSpc>
              <a:spcBef>
                <a:spcPts val="0"/>
              </a:spcBef>
              <a:spcAft>
                <a:spcPts val="0"/>
              </a:spcAft>
              <a:buSzPts val="1800"/>
              <a:buNone/>
              <a:defRPr sz="1800" b="1" i="1"/>
            </a:lvl9pPr>
          </a:lstStyle>
          <a:p>
            <a:endParaRPr/>
          </a:p>
        </p:txBody>
      </p:sp>
      <p:sp>
        <p:nvSpPr>
          <p:cNvPr id="46" name="Google Shape;46;p13"/>
          <p:cNvSpPr txBox="1">
            <a:spLocks noGrp="1"/>
          </p:cNvSpPr>
          <p:nvPr>
            <p:ph type="subTitle" idx="5"/>
          </p:nvPr>
        </p:nvSpPr>
        <p:spPr>
          <a:xfrm>
            <a:off x="5772250" y="3144400"/>
            <a:ext cx="1776600" cy="321000"/>
          </a:xfrm>
          <a:prstGeom prst="rect">
            <a:avLst/>
          </a:prstGeom>
          <a:effectLst>
            <a:outerShdw algn="bl" rotWithShape="0">
              <a:srgbClr val="000000"/>
            </a:outerShdw>
          </a:effectLst>
        </p:spPr>
        <p:txBody>
          <a:bodyPr spcFirstLastPara="1" wrap="square" lIns="91425" tIns="91425" rIns="91425" bIns="91425" anchor="ctr" anchorCtr="0">
            <a:noAutofit/>
          </a:bodyPr>
          <a:lstStyle>
            <a:lvl1pPr lvl="0" rtl="0">
              <a:lnSpc>
                <a:spcPct val="100000"/>
              </a:lnSpc>
              <a:spcBef>
                <a:spcPts val="0"/>
              </a:spcBef>
              <a:spcAft>
                <a:spcPts val="0"/>
              </a:spcAft>
              <a:buClr>
                <a:srgbClr val="CDA434"/>
              </a:buClr>
              <a:buSzPts val="1800"/>
              <a:buFont typeface="Architects Daughter"/>
              <a:buNone/>
              <a:defRPr sz="1800" b="1" i="1">
                <a:solidFill>
                  <a:srgbClr val="CDA434"/>
                </a:solidFill>
                <a:latin typeface="Architects Daughter"/>
                <a:ea typeface="Architects Daughter"/>
                <a:cs typeface="Architects Daughter"/>
                <a:sym typeface="Architects Daughter"/>
              </a:defRPr>
            </a:lvl1pPr>
            <a:lvl2pPr lvl="1" rtl="0">
              <a:lnSpc>
                <a:spcPct val="100000"/>
              </a:lnSpc>
              <a:spcBef>
                <a:spcPts val="0"/>
              </a:spcBef>
              <a:spcAft>
                <a:spcPts val="0"/>
              </a:spcAft>
              <a:buClr>
                <a:srgbClr val="C0C0C0"/>
              </a:buClr>
              <a:buSzPts val="1800"/>
              <a:buFont typeface="Architects Daughter"/>
              <a:buNone/>
              <a:defRPr sz="1800" b="1" i="1">
                <a:solidFill>
                  <a:srgbClr val="C0C0C0"/>
                </a:solidFill>
                <a:latin typeface="Architects Daughter"/>
                <a:ea typeface="Architects Daughter"/>
                <a:cs typeface="Architects Daughter"/>
                <a:sym typeface="Architects Daughter"/>
              </a:defRPr>
            </a:lvl2pPr>
            <a:lvl3pPr lvl="2" rtl="0">
              <a:lnSpc>
                <a:spcPct val="100000"/>
              </a:lnSpc>
              <a:spcBef>
                <a:spcPts val="0"/>
              </a:spcBef>
              <a:spcAft>
                <a:spcPts val="0"/>
              </a:spcAft>
              <a:buClr>
                <a:srgbClr val="C0C0C0"/>
              </a:buClr>
              <a:buSzPts val="1800"/>
              <a:buFont typeface="Architects Daughter"/>
              <a:buNone/>
              <a:defRPr sz="1800" b="1" i="1">
                <a:solidFill>
                  <a:srgbClr val="C0C0C0"/>
                </a:solidFill>
                <a:latin typeface="Architects Daughter"/>
                <a:ea typeface="Architects Daughter"/>
                <a:cs typeface="Architects Daughter"/>
                <a:sym typeface="Architects Daughter"/>
              </a:defRPr>
            </a:lvl3pPr>
            <a:lvl4pPr lvl="3" rtl="0">
              <a:lnSpc>
                <a:spcPct val="100000"/>
              </a:lnSpc>
              <a:spcBef>
                <a:spcPts val="0"/>
              </a:spcBef>
              <a:spcAft>
                <a:spcPts val="0"/>
              </a:spcAft>
              <a:buClr>
                <a:srgbClr val="C0C0C0"/>
              </a:buClr>
              <a:buSzPts val="1800"/>
              <a:buFont typeface="Architects Daughter"/>
              <a:buNone/>
              <a:defRPr sz="1800" b="1" i="1">
                <a:solidFill>
                  <a:srgbClr val="C0C0C0"/>
                </a:solidFill>
                <a:latin typeface="Architects Daughter"/>
                <a:ea typeface="Architects Daughter"/>
                <a:cs typeface="Architects Daughter"/>
                <a:sym typeface="Architects Daughter"/>
              </a:defRPr>
            </a:lvl4pPr>
            <a:lvl5pPr lvl="4" rtl="0">
              <a:lnSpc>
                <a:spcPct val="100000"/>
              </a:lnSpc>
              <a:spcBef>
                <a:spcPts val="0"/>
              </a:spcBef>
              <a:spcAft>
                <a:spcPts val="0"/>
              </a:spcAft>
              <a:buClr>
                <a:srgbClr val="C0C0C0"/>
              </a:buClr>
              <a:buSzPts val="1800"/>
              <a:buFont typeface="Architects Daughter"/>
              <a:buNone/>
              <a:defRPr sz="1800" b="1" i="1">
                <a:solidFill>
                  <a:srgbClr val="C0C0C0"/>
                </a:solidFill>
                <a:latin typeface="Architects Daughter"/>
                <a:ea typeface="Architects Daughter"/>
                <a:cs typeface="Architects Daughter"/>
                <a:sym typeface="Architects Daughter"/>
              </a:defRPr>
            </a:lvl5pPr>
            <a:lvl6pPr lvl="5" rtl="0">
              <a:lnSpc>
                <a:spcPct val="100000"/>
              </a:lnSpc>
              <a:spcBef>
                <a:spcPts val="0"/>
              </a:spcBef>
              <a:spcAft>
                <a:spcPts val="0"/>
              </a:spcAft>
              <a:buClr>
                <a:srgbClr val="C0C0C0"/>
              </a:buClr>
              <a:buSzPts val="1800"/>
              <a:buFont typeface="Architects Daughter"/>
              <a:buNone/>
              <a:defRPr sz="1800" b="1" i="1">
                <a:solidFill>
                  <a:srgbClr val="C0C0C0"/>
                </a:solidFill>
                <a:latin typeface="Architects Daughter"/>
                <a:ea typeface="Architects Daughter"/>
                <a:cs typeface="Architects Daughter"/>
                <a:sym typeface="Architects Daughter"/>
              </a:defRPr>
            </a:lvl6pPr>
            <a:lvl7pPr lvl="6" rtl="0">
              <a:lnSpc>
                <a:spcPct val="100000"/>
              </a:lnSpc>
              <a:spcBef>
                <a:spcPts val="0"/>
              </a:spcBef>
              <a:spcAft>
                <a:spcPts val="0"/>
              </a:spcAft>
              <a:buClr>
                <a:srgbClr val="C0C0C0"/>
              </a:buClr>
              <a:buSzPts val="1800"/>
              <a:buFont typeface="Architects Daughter"/>
              <a:buNone/>
              <a:defRPr sz="1800" b="1" i="1">
                <a:solidFill>
                  <a:srgbClr val="C0C0C0"/>
                </a:solidFill>
                <a:latin typeface="Architects Daughter"/>
                <a:ea typeface="Architects Daughter"/>
                <a:cs typeface="Architects Daughter"/>
                <a:sym typeface="Architects Daughter"/>
              </a:defRPr>
            </a:lvl7pPr>
            <a:lvl8pPr lvl="7" rtl="0">
              <a:lnSpc>
                <a:spcPct val="100000"/>
              </a:lnSpc>
              <a:spcBef>
                <a:spcPts val="0"/>
              </a:spcBef>
              <a:spcAft>
                <a:spcPts val="0"/>
              </a:spcAft>
              <a:buClr>
                <a:srgbClr val="C0C0C0"/>
              </a:buClr>
              <a:buSzPts val="1800"/>
              <a:buFont typeface="Architects Daughter"/>
              <a:buNone/>
              <a:defRPr sz="1800" b="1" i="1">
                <a:solidFill>
                  <a:srgbClr val="C0C0C0"/>
                </a:solidFill>
                <a:latin typeface="Architects Daughter"/>
                <a:ea typeface="Architects Daughter"/>
                <a:cs typeface="Architects Daughter"/>
                <a:sym typeface="Architects Daughter"/>
              </a:defRPr>
            </a:lvl8pPr>
            <a:lvl9pPr lvl="8" rtl="0">
              <a:lnSpc>
                <a:spcPct val="100000"/>
              </a:lnSpc>
              <a:spcBef>
                <a:spcPts val="0"/>
              </a:spcBef>
              <a:spcAft>
                <a:spcPts val="0"/>
              </a:spcAft>
              <a:buClr>
                <a:srgbClr val="C0C0C0"/>
              </a:buClr>
              <a:buSzPts val="1800"/>
              <a:buFont typeface="Architects Daughter"/>
              <a:buNone/>
              <a:defRPr sz="1800" b="1" i="1">
                <a:solidFill>
                  <a:srgbClr val="C0C0C0"/>
                </a:solidFill>
                <a:latin typeface="Architects Daughter"/>
                <a:ea typeface="Architects Daughter"/>
                <a:cs typeface="Architects Daughter"/>
                <a:sym typeface="Architects Daughter"/>
              </a:defRPr>
            </a:lvl9pPr>
          </a:lstStyle>
          <a:p>
            <a:endParaRPr/>
          </a:p>
        </p:txBody>
      </p:sp>
      <p:sp>
        <p:nvSpPr>
          <p:cNvPr id="47" name="Google Shape;47;p13"/>
          <p:cNvSpPr txBox="1">
            <a:spLocks noGrp="1"/>
          </p:cNvSpPr>
          <p:nvPr>
            <p:ph type="subTitle" idx="6"/>
          </p:nvPr>
        </p:nvSpPr>
        <p:spPr>
          <a:xfrm>
            <a:off x="5772250" y="3429299"/>
            <a:ext cx="1776600" cy="606000"/>
          </a:xfrm>
          <a:prstGeom prst="rect">
            <a:avLst/>
          </a:prstGeom>
          <a:effectLst>
            <a:outerShdw algn="bl" rotWithShape="0">
              <a:srgbClr val="000000"/>
            </a:outerShdw>
          </a:effectLst>
        </p:spPr>
        <p:txBody>
          <a:bodyPr spcFirstLastPara="1" wrap="square" lIns="91425" tIns="91425" rIns="91425" bIns="91425" anchor="ctr" anchorCtr="0">
            <a:noAutofit/>
          </a:bodyPr>
          <a:lstStyle>
            <a:lvl1pPr lvl="0" rtl="0">
              <a:lnSpc>
                <a:spcPct val="100000"/>
              </a:lnSpc>
              <a:spcBef>
                <a:spcPts val="0"/>
              </a:spcBef>
              <a:spcAft>
                <a:spcPts val="0"/>
              </a:spcAft>
              <a:buSzPts val="1300"/>
              <a:buNone/>
              <a:defRPr/>
            </a:lvl1pPr>
            <a:lvl2pPr lvl="1" rtl="0">
              <a:lnSpc>
                <a:spcPct val="100000"/>
              </a:lnSpc>
              <a:spcBef>
                <a:spcPts val="0"/>
              </a:spcBef>
              <a:spcAft>
                <a:spcPts val="0"/>
              </a:spcAft>
              <a:buSzPts val="1800"/>
              <a:buNone/>
              <a:defRPr sz="1800" b="1" i="1"/>
            </a:lvl2pPr>
            <a:lvl3pPr lvl="2" rtl="0">
              <a:lnSpc>
                <a:spcPct val="100000"/>
              </a:lnSpc>
              <a:spcBef>
                <a:spcPts val="0"/>
              </a:spcBef>
              <a:spcAft>
                <a:spcPts val="0"/>
              </a:spcAft>
              <a:buSzPts val="1800"/>
              <a:buNone/>
              <a:defRPr sz="1800" b="1" i="1"/>
            </a:lvl3pPr>
            <a:lvl4pPr lvl="3" rtl="0">
              <a:lnSpc>
                <a:spcPct val="100000"/>
              </a:lnSpc>
              <a:spcBef>
                <a:spcPts val="0"/>
              </a:spcBef>
              <a:spcAft>
                <a:spcPts val="0"/>
              </a:spcAft>
              <a:buSzPts val="1800"/>
              <a:buNone/>
              <a:defRPr sz="1800" b="1" i="1"/>
            </a:lvl4pPr>
            <a:lvl5pPr lvl="4" rtl="0">
              <a:lnSpc>
                <a:spcPct val="100000"/>
              </a:lnSpc>
              <a:spcBef>
                <a:spcPts val="0"/>
              </a:spcBef>
              <a:spcAft>
                <a:spcPts val="0"/>
              </a:spcAft>
              <a:buSzPts val="1800"/>
              <a:buNone/>
              <a:defRPr sz="1800" b="1" i="1"/>
            </a:lvl5pPr>
            <a:lvl6pPr lvl="5" rtl="0">
              <a:lnSpc>
                <a:spcPct val="100000"/>
              </a:lnSpc>
              <a:spcBef>
                <a:spcPts val="0"/>
              </a:spcBef>
              <a:spcAft>
                <a:spcPts val="0"/>
              </a:spcAft>
              <a:buSzPts val="1800"/>
              <a:buNone/>
              <a:defRPr sz="1800" b="1" i="1"/>
            </a:lvl6pPr>
            <a:lvl7pPr lvl="6" rtl="0">
              <a:lnSpc>
                <a:spcPct val="100000"/>
              </a:lnSpc>
              <a:spcBef>
                <a:spcPts val="0"/>
              </a:spcBef>
              <a:spcAft>
                <a:spcPts val="0"/>
              </a:spcAft>
              <a:buSzPts val="1800"/>
              <a:buNone/>
              <a:defRPr sz="1800" b="1" i="1"/>
            </a:lvl7pPr>
            <a:lvl8pPr lvl="7" rtl="0">
              <a:lnSpc>
                <a:spcPct val="100000"/>
              </a:lnSpc>
              <a:spcBef>
                <a:spcPts val="0"/>
              </a:spcBef>
              <a:spcAft>
                <a:spcPts val="0"/>
              </a:spcAft>
              <a:buSzPts val="1800"/>
              <a:buNone/>
              <a:defRPr sz="1800" b="1" i="1"/>
            </a:lvl8pPr>
            <a:lvl9pPr lvl="8" rtl="0">
              <a:lnSpc>
                <a:spcPct val="100000"/>
              </a:lnSpc>
              <a:spcBef>
                <a:spcPts val="0"/>
              </a:spcBef>
              <a:spcAft>
                <a:spcPts val="0"/>
              </a:spcAft>
              <a:buSzPts val="1800"/>
              <a:buNone/>
              <a:defRPr sz="1800" b="1" i="1"/>
            </a:lvl9pPr>
          </a:lstStyle>
          <a:p>
            <a:endParaRPr/>
          </a:p>
        </p:txBody>
      </p:sp>
      <p:sp>
        <p:nvSpPr>
          <p:cNvPr id="48" name="Google Shape;48;p13"/>
          <p:cNvSpPr txBox="1">
            <a:spLocks noGrp="1"/>
          </p:cNvSpPr>
          <p:nvPr>
            <p:ph type="subTitle" idx="7"/>
          </p:nvPr>
        </p:nvSpPr>
        <p:spPr>
          <a:xfrm>
            <a:off x="5772250" y="1721450"/>
            <a:ext cx="1776600" cy="321000"/>
          </a:xfrm>
          <a:prstGeom prst="rect">
            <a:avLst/>
          </a:prstGeom>
          <a:effectLst>
            <a:outerShdw algn="bl" rotWithShape="0">
              <a:srgbClr val="000000"/>
            </a:outerShdw>
          </a:effectLst>
        </p:spPr>
        <p:txBody>
          <a:bodyPr spcFirstLastPara="1" wrap="square" lIns="91425" tIns="91425" rIns="91425" bIns="91425" anchor="ctr" anchorCtr="0">
            <a:noAutofit/>
          </a:bodyPr>
          <a:lstStyle>
            <a:lvl1pPr lvl="0" rtl="0">
              <a:lnSpc>
                <a:spcPct val="100000"/>
              </a:lnSpc>
              <a:spcBef>
                <a:spcPts val="0"/>
              </a:spcBef>
              <a:spcAft>
                <a:spcPts val="0"/>
              </a:spcAft>
              <a:buClr>
                <a:srgbClr val="C0C0C0"/>
              </a:buClr>
              <a:buSzPts val="1800"/>
              <a:buFont typeface="Architects Daughter"/>
              <a:buNone/>
              <a:defRPr sz="1800" b="1" i="1">
                <a:solidFill>
                  <a:srgbClr val="C0C0C0"/>
                </a:solidFill>
                <a:latin typeface="Architects Daughter"/>
                <a:ea typeface="Architects Daughter"/>
                <a:cs typeface="Architects Daughter"/>
                <a:sym typeface="Architects Daughter"/>
              </a:defRPr>
            </a:lvl1pPr>
            <a:lvl2pPr lvl="1" rtl="0">
              <a:lnSpc>
                <a:spcPct val="100000"/>
              </a:lnSpc>
              <a:spcBef>
                <a:spcPts val="0"/>
              </a:spcBef>
              <a:spcAft>
                <a:spcPts val="0"/>
              </a:spcAft>
              <a:buClr>
                <a:srgbClr val="C0C0C0"/>
              </a:buClr>
              <a:buSzPts val="1800"/>
              <a:buFont typeface="Architects Daughter"/>
              <a:buNone/>
              <a:defRPr sz="1800" b="1" i="1">
                <a:solidFill>
                  <a:srgbClr val="C0C0C0"/>
                </a:solidFill>
                <a:latin typeface="Architects Daughter"/>
                <a:ea typeface="Architects Daughter"/>
                <a:cs typeface="Architects Daughter"/>
                <a:sym typeface="Architects Daughter"/>
              </a:defRPr>
            </a:lvl2pPr>
            <a:lvl3pPr lvl="2" rtl="0">
              <a:lnSpc>
                <a:spcPct val="100000"/>
              </a:lnSpc>
              <a:spcBef>
                <a:spcPts val="0"/>
              </a:spcBef>
              <a:spcAft>
                <a:spcPts val="0"/>
              </a:spcAft>
              <a:buClr>
                <a:srgbClr val="C0C0C0"/>
              </a:buClr>
              <a:buSzPts val="1800"/>
              <a:buFont typeface="Architects Daughter"/>
              <a:buNone/>
              <a:defRPr sz="1800" b="1" i="1">
                <a:solidFill>
                  <a:srgbClr val="C0C0C0"/>
                </a:solidFill>
                <a:latin typeface="Architects Daughter"/>
                <a:ea typeface="Architects Daughter"/>
                <a:cs typeface="Architects Daughter"/>
                <a:sym typeface="Architects Daughter"/>
              </a:defRPr>
            </a:lvl3pPr>
            <a:lvl4pPr lvl="3" rtl="0">
              <a:lnSpc>
                <a:spcPct val="100000"/>
              </a:lnSpc>
              <a:spcBef>
                <a:spcPts val="0"/>
              </a:spcBef>
              <a:spcAft>
                <a:spcPts val="0"/>
              </a:spcAft>
              <a:buClr>
                <a:srgbClr val="C0C0C0"/>
              </a:buClr>
              <a:buSzPts val="1800"/>
              <a:buFont typeface="Architects Daughter"/>
              <a:buNone/>
              <a:defRPr sz="1800" b="1" i="1">
                <a:solidFill>
                  <a:srgbClr val="C0C0C0"/>
                </a:solidFill>
                <a:latin typeface="Architects Daughter"/>
                <a:ea typeface="Architects Daughter"/>
                <a:cs typeface="Architects Daughter"/>
                <a:sym typeface="Architects Daughter"/>
              </a:defRPr>
            </a:lvl4pPr>
            <a:lvl5pPr lvl="4" rtl="0">
              <a:lnSpc>
                <a:spcPct val="100000"/>
              </a:lnSpc>
              <a:spcBef>
                <a:spcPts val="0"/>
              </a:spcBef>
              <a:spcAft>
                <a:spcPts val="0"/>
              </a:spcAft>
              <a:buClr>
                <a:srgbClr val="C0C0C0"/>
              </a:buClr>
              <a:buSzPts val="1800"/>
              <a:buFont typeface="Architects Daughter"/>
              <a:buNone/>
              <a:defRPr sz="1800" b="1" i="1">
                <a:solidFill>
                  <a:srgbClr val="C0C0C0"/>
                </a:solidFill>
                <a:latin typeface="Architects Daughter"/>
                <a:ea typeface="Architects Daughter"/>
                <a:cs typeface="Architects Daughter"/>
                <a:sym typeface="Architects Daughter"/>
              </a:defRPr>
            </a:lvl5pPr>
            <a:lvl6pPr lvl="5" rtl="0">
              <a:lnSpc>
                <a:spcPct val="100000"/>
              </a:lnSpc>
              <a:spcBef>
                <a:spcPts val="0"/>
              </a:spcBef>
              <a:spcAft>
                <a:spcPts val="0"/>
              </a:spcAft>
              <a:buClr>
                <a:srgbClr val="C0C0C0"/>
              </a:buClr>
              <a:buSzPts val="1800"/>
              <a:buFont typeface="Architects Daughter"/>
              <a:buNone/>
              <a:defRPr sz="1800" b="1" i="1">
                <a:solidFill>
                  <a:srgbClr val="C0C0C0"/>
                </a:solidFill>
                <a:latin typeface="Architects Daughter"/>
                <a:ea typeface="Architects Daughter"/>
                <a:cs typeface="Architects Daughter"/>
                <a:sym typeface="Architects Daughter"/>
              </a:defRPr>
            </a:lvl6pPr>
            <a:lvl7pPr lvl="6" rtl="0">
              <a:lnSpc>
                <a:spcPct val="100000"/>
              </a:lnSpc>
              <a:spcBef>
                <a:spcPts val="0"/>
              </a:spcBef>
              <a:spcAft>
                <a:spcPts val="0"/>
              </a:spcAft>
              <a:buClr>
                <a:srgbClr val="C0C0C0"/>
              </a:buClr>
              <a:buSzPts val="1800"/>
              <a:buFont typeface="Architects Daughter"/>
              <a:buNone/>
              <a:defRPr sz="1800" b="1" i="1">
                <a:solidFill>
                  <a:srgbClr val="C0C0C0"/>
                </a:solidFill>
                <a:latin typeface="Architects Daughter"/>
                <a:ea typeface="Architects Daughter"/>
                <a:cs typeface="Architects Daughter"/>
                <a:sym typeface="Architects Daughter"/>
              </a:defRPr>
            </a:lvl7pPr>
            <a:lvl8pPr lvl="7" rtl="0">
              <a:lnSpc>
                <a:spcPct val="100000"/>
              </a:lnSpc>
              <a:spcBef>
                <a:spcPts val="0"/>
              </a:spcBef>
              <a:spcAft>
                <a:spcPts val="0"/>
              </a:spcAft>
              <a:buClr>
                <a:srgbClr val="C0C0C0"/>
              </a:buClr>
              <a:buSzPts val="1800"/>
              <a:buFont typeface="Architects Daughter"/>
              <a:buNone/>
              <a:defRPr sz="1800" b="1" i="1">
                <a:solidFill>
                  <a:srgbClr val="C0C0C0"/>
                </a:solidFill>
                <a:latin typeface="Architects Daughter"/>
                <a:ea typeface="Architects Daughter"/>
                <a:cs typeface="Architects Daughter"/>
                <a:sym typeface="Architects Daughter"/>
              </a:defRPr>
            </a:lvl8pPr>
            <a:lvl9pPr lvl="8" rtl="0">
              <a:lnSpc>
                <a:spcPct val="100000"/>
              </a:lnSpc>
              <a:spcBef>
                <a:spcPts val="0"/>
              </a:spcBef>
              <a:spcAft>
                <a:spcPts val="0"/>
              </a:spcAft>
              <a:buClr>
                <a:srgbClr val="C0C0C0"/>
              </a:buClr>
              <a:buSzPts val="1800"/>
              <a:buFont typeface="Architects Daughter"/>
              <a:buNone/>
              <a:defRPr sz="1800" b="1" i="1">
                <a:solidFill>
                  <a:srgbClr val="C0C0C0"/>
                </a:solidFill>
                <a:latin typeface="Architects Daughter"/>
                <a:ea typeface="Architects Daughter"/>
                <a:cs typeface="Architects Daughter"/>
                <a:sym typeface="Architects Daughter"/>
              </a:defRPr>
            </a:lvl9pPr>
          </a:lstStyle>
          <a:p>
            <a:endParaRPr/>
          </a:p>
        </p:txBody>
      </p:sp>
      <p:sp>
        <p:nvSpPr>
          <p:cNvPr id="49" name="Google Shape;49;p13"/>
          <p:cNvSpPr txBox="1">
            <a:spLocks noGrp="1"/>
          </p:cNvSpPr>
          <p:nvPr>
            <p:ph type="subTitle" idx="8"/>
          </p:nvPr>
        </p:nvSpPr>
        <p:spPr>
          <a:xfrm>
            <a:off x="5772250" y="2006349"/>
            <a:ext cx="1776600" cy="606000"/>
          </a:xfrm>
          <a:prstGeom prst="rect">
            <a:avLst/>
          </a:prstGeom>
          <a:effectLst>
            <a:outerShdw algn="bl" rotWithShape="0">
              <a:srgbClr val="000000"/>
            </a:outerShdw>
          </a:effectLst>
        </p:spPr>
        <p:txBody>
          <a:bodyPr spcFirstLastPara="1" wrap="square" lIns="91425" tIns="91425" rIns="91425" bIns="91425" anchor="ctr" anchorCtr="0">
            <a:noAutofit/>
          </a:bodyPr>
          <a:lstStyle>
            <a:lvl1pPr lvl="0" rtl="0">
              <a:lnSpc>
                <a:spcPct val="100000"/>
              </a:lnSpc>
              <a:spcBef>
                <a:spcPts val="0"/>
              </a:spcBef>
              <a:spcAft>
                <a:spcPts val="0"/>
              </a:spcAft>
              <a:buSzPts val="1300"/>
              <a:buNone/>
              <a:defRPr/>
            </a:lvl1pPr>
            <a:lvl2pPr lvl="1" rtl="0">
              <a:lnSpc>
                <a:spcPct val="100000"/>
              </a:lnSpc>
              <a:spcBef>
                <a:spcPts val="0"/>
              </a:spcBef>
              <a:spcAft>
                <a:spcPts val="0"/>
              </a:spcAft>
              <a:buSzPts val="1800"/>
              <a:buNone/>
              <a:defRPr sz="1800" b="1" i="1"/>
            </a:lvl2pPr>
            <a:lvl3pPr lvl="2" rtl="0">
              <a:lnSpc>
                <a:spcPct val="100000"/>
              </a:lnSpc>
              <a:spcBef>
                <a:spcPts val="0"/>
              </a:spcBef>
              <a:spcAft>
                <a:spcPts val="0"/>
              </a:spcAft>
              <a:buSzPts val="1800"/>
              <a:buNone/>
              <a:defRPr sz="1800" b="1" i="1"/>
            </a:lvl3pPr>
            <a:lvl4pPr lvl="3" rtl="0">
              <a:lnSpc>
                <a:spcPct val="100000"/>
              </a:lnSpc>
              <a:spcBef>
                <a:spcPts val="0"/>
              </a:spcBef>
              <a:spcAft>
                <a:spcPts val="0"/>
              </a:spcAft>
              <a:buSzPts val="1800"/>
              <a:buNone/>
              <a:defRPr sz="1800" b="1" i="1"/>
            </a:lvl4pPr>
            <a:lvl5pPr lvl="4" rtl="0">
              <a:lnSpc>
                <a:spcPct val="100000"/>
              </a:lnSpc>
              <a:spcBef>
                <a:spcPts val="0"/>
              </a:spcBef>
              <a:spcAft>
                <a:spcPts val="0"/>
              </a:spcAft>
              <a:buSzPts val="1800"/>
              <a:buNone/>
              <a:defRPr sz="1800" b="1" i="1"/>
            </a:lvl5pPr>
            <a:lvl6pPr lvl="5" rtl="0">
              <a:lnSpc>
                <a:spcPct val="100000"/>
              </a:lnSpc>
              <a:spcBef>
                <a:spcPts val="0"/>
              </a:spcBef>
              <a:spcAft>
                <a:spcPts val="0"/>
              </a:spcAft>
              <a:buSzPts val="1800"/>
              <a:buNone/>
              <a:defRPr sz="1800" b="1" i="1"/>
            </a:lvl6pPr>
            <a:lvl7pPr lvl="6" rtl="0">
              <a:lnSpc>
                <a:spcPct val="100000"/>
              </a:lnSpc>
              <a:spcBef>
                <a:spcPts val="0"/>
              </a:spcBef>
              <a:spcAft>
                <a:spcPts val="0"/>
              </a:spcAft>
              <a:buSzPts val="1800"/>
              <a:buNone/>
              <a:defRPr sz="1800" b="1" i="1"/>
            </a:lvl7pPr>
            <a:lvl8pPr lvl="7" rtl="0">
              <a:lnSpc>
                <a:spcPct val="100000"/>
              </a:lnSpc>
              <a:spcBef>
                <a:spcPts val="0"/>
              </a:spcBef>
              <a:spcAft>
                <a:spcPts val="0"/>
              </a:spcAft>
              <a:buSzPts val="1800"/>
              <a:buNone/>
              <a:defRPr sz="1800" b="1" i="1"/>
            </a:lvl8pPr>
            <a:lvl9pPr lvl="8" rtl="0">
              <a:lnSpc>
                <a:spcPct val="100000"/>
              </a:lnSpc>
              <a:spcBef>
                <a:spcPts val="0"/>
              </a:spcBef>
              <a:spcAft>
                <a:spcPts val="0"/>
              </a:spcAft>
              <a:buSzPts val="1800"/>
              <a:buNone/>
              <a:defRPr sz="1800" b="1" i="1"/>
            </a:lvl9pPr>
          </a:lstStyle>
          <a:p>
            <a:endParaRPr/>
          </a:p>
        </p:txBody>
      </p:sp>
      <p:sp>
        <p:nvSpPr>
          <p:cNvPr id="50" name="Google Shape;50;p13"/>
          <p:cNvSpPr txBox="1">
            <a:spLocks noGrp="1"/>
          </p:cNvSpPr>
          <p:nvPr>
            <p:ph type="title" idx="9" hasCustomPrompt="1"/>
          </p:nvPr>
        </p:nvSpPr>
        <p:spPr>
          <a:xfrm>
            <a:off x="1613651" y="1841950"/>
            <a:ext cx="636000" cy="487800"/>
          </a:xfrm>
          <a:prstGeom prst="rect">
            <a:avLst/>
          </a:prstGeom>
        </p:spPr>
        <p:txBody>
          <a:bodyPr spcFirstLastPara="1" wrap="square" lIns="91425" tIns="91425" rIns="91425" bIns="91425" anchor="ctr" anchorCtr="0">
            <a:noAutofit/>
          </a:bodyPr>
          <a:lstStyle>
            <a:lvl1pPr lvl="0" rtl="0">
              <a:spcBef>
                <a:spcPts val="0"/>
              </a:spcBef>
              <a:spcAft>
                <a:spcPts val="0"/>
              </a:spcAft>
              <a:buSzPts val="3700"/>
              <a:buNone/>
              <a:defRPr sz="37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1" name="Google Shape;51;p13"/>
          <p:cNvSpPr txBox="1">
            <a:spLocks noGrp="1"/>
          </p:cNvSpPr>
          <p:nvPr>
            <p:ph type="title" idx="13" hasCustomPrompt="1"/>
          </p:nvPr>
        </p:nvSpPr>
        <p:spPr>
          <a:xfrm>
            <a:off x="1613651" y="3272850"/>
            <a:ext cx="636000" cy="487800"/>
          </a:xfrm>
          <a:prstGeom prst="rect">
            <a:avLst/>
          </a:prstGeom>
        </p:spPr>
        <p:txBody>
          <a:bodyPr spcFirstLastPara="1" wrap="square" lIns="91425" tIns="91425" rIns="91425" bIns="91425" anchor="ctr" anchorCtr="0">
            <a:noAutofit/>
          </a:bodyPr>
          <a:lstStyle>
            <a:lvl1pPr lvl="0" rtl="0">
              <a:spcBef>
                <a:spcPts val="0"/>
              </a:spcBef>
              <a:spcAft>
                <a:spcPts val="0"/>
              </a:spcAft>
              <a:buSzPts val="3700"/>
              <a:buNone/>
              <a:defRPr sz="37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2" name="Google Shape;52;p13"/>
          <p:cNvSpPr txBox="1">
            <a:spLocks noGrp="1"/>
          </p:cNvSpPr>
          <p:nvPr>
            <p:ph type="title" idx="14" hasCustomPrompt="1"/>
          </p:nvPr>
        </p:nvSpPr>
        <p:spPr>
          <a:xfrm>
            <a:off x="5021826" y="1841950"/>
            <a:ext cx="636000" cy="487800"/>
          </a:xfrm>
          <a:prstGeom prst="rect">
            <a:avLst/>
          </a:prstGeom>
        </p:spPr>
        <p:txBody>
          <a:bodyPr spcFirstLastPara="1" wrap="square" lIns="91425" tIns="91425" rIns="91425" bIns="91425" anchor="ctr" anchorCtr="0">
            <a:noAutofit/>
          </a:bodyPr>
          <a:lstStyle>
            <a:lvl1pPr lvl="0" rtl="0">
              <a:spcBef>
                <a:spcPts val="0"/>
              </a:spcBef>
              <a:spcAft>
                <a:spcPts val="0"/>
              </a:spcAft>
              <a:buSzPts val="3700"/>
              <a:buNone/>
              <a:defRPr sz="37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3" name="Google Shape;53;p13"/>
          <p:cNvSpPr txBox="1">
            <a:spLocks noGrp="1"/>
          </p:cNvSpPr>
          <p:nvPr>
            <p:ph type="title" idx="15" hasCustomPrompt="1"/>
          </p:nvPr>
        </p:nvSpPr>
        <p:spPr>
          <a:xfrm>
            <a:off x="5021826" y="3272850"/>
            <a:ext cx="636000" cy="487800"/>
          </a:xfrm>
          <a:prstGeom prst="rect">
            <a:avLst/>
          </a:prstGeom>
        </p:spPr>
        <p:txBody>
          <a:bodyPr spcFirstLastPara="1" wrap="square" lIns="91425" tIns="91425" rIns="91425" bIns="91425" anchor="ctr" anchorCtr="0">
            <a:noAutofit/>
          </a:bodyPr>
          <a:lstStyle>
            <a:lvl1pPr lvl="0" rtl="0">
              <a:spcBef>
                <a:spcPts val="0"/>
              </a:spcBef>
              <a:spcAft>
                <a:spcPts val="0"/>
              </a:spcAft>
              <a:buSzPts val="3700"/>
              <a:buNone/>
              <a:defRPr sz="37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extLst>
      <p:ext uri="{BB962C8B-B14F-4D97-AF65-F5344CB8AC3E}">
        <p14:creationId xmlns:p14="http://schemas.microsoft.com/office/powerpoint/2010/main" val="20522177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9"/>
        <p:cNvGrpSpPr/>
        <p:nvPr/>
      </p:nvGrpSpPr>
      <p:grpSpPr>
        <a:xfrm>
          <a:off x="0" y="0"/>
          <a:ext cx="0" cy="0"/>
          <a:chOff x="0" y="0"/>
          <a:chExt cx="0" cy="0"/>
        </a:xfrm>
      </p:grpSpPr>
      <p:sp>
        <p:nvSpPr>
          <p:cNvPr id="30" name="Google Shape;30;p8"/>
          <p:cNvSpPr txBox="1">
            <a:spLocks noGrp="1"/>
          </p:cNvSpPr>
          <p:nvPr>
            <p:ph type="subTitle" idx="1"/>
          </p:nvPr>
        </p:nvSpPr>
        <p:spPr>
          <a:xfrm>
            <a:off x="770700" y="1249500"/>
            <a:ext cx="7602600" cy="2644500"/>
          </a:xfrm>
          <a:prstGeom prst="rect">
            <a:avLst/>
          </a:prstGeom>
          <a:effectLst>
            <a:outerShdw blurRad="371475" algn="bl" rotWithShape="0">
              <a:srgbClr val="CDA434">
                <a:alpha val="64000"/>
              </a:srgbClr>
            </a:outerShdw>
          </a:effectLst>
        </p:spPr>
        <p:txBody>
          <a:bodyPr spcFirstLastPara="1" wrap="square" lIns="91425" tIns="91425" rIns="91425" bIns="91425" anchor="ctr" anchorCtr="0">
            <a:noAutofit/>
          </a:bodyPr>
          <a:lstStyle>
            <a:lvl1pPr lvl="0" algn="ctr" rtl="0">
              <a:lnSpc>
                <a:spcPct val="100000"/>
              </a:lnSpc>
              <a:spcBef>
                <a:spcPts val="0"/>
              </a:spcBef>
              <a:spcAft>
                <a:spcPts val="0"/>
              </a:spcAft>
              <a:buClr>
                <a:srgbClr val="CDA434"/>
              </a:buClr>
              <a:buSzPts val="9600"/>
              <a:buFont typeface="Architects Daughter"/>
              <a:buNone/>
              <a:defRPr sz="9600" b="1" i="1">
                <a:solidFill>
                  <a:srgbClr val="CDA434"/>
                </a:solidFill>
                <a:latin typeface="Architects Daughter"/>
                <a:ea typeface="Architects Daughter"/>
                <a:cs typeface="Architects Daughter"/>
                <a:sym typeface="Architects Daughter"/>
              </a:defRPr>
            </a:lvl1pPr>
            <a:lvl2pPr lvl="1" algn="ctr" rtl="0">
              <a:lnSpc>
                <a:spcPct val="100000"/>
              </a:lnSpc>
              <a:spcBef>
                <a:spcPts val="0"/>
              </a:spcBef>
              <a:spcAft>
                <a:spcPts val="0"/>
              </a:spcAft>
              <a:buClr>
                <a:srgbClr val="CDA434"/>
              </a:buClr>
              <a:buSzPts val="9600"/>
              <a:buFont typeface="Architects Daughter"/>
              <a:buNone/>
              <a:defRPr sz="9600" b="1" i="1">
                <a:solidFill>
                  <a:srgbClr val="CDA434"/>
                </a:solidFill>
                <a:latin typeface="Architects Daughter"/>
                <a:ea typeface="Architects Daughter"/>
                <a:cs typeface="Architects Daughter"/>
                <a:sym typeface="Architects Daughter"/>
              </a:defRPr>
            </a:lvl2pPr>
            <a:lvl3pPr lvl="2" algn="ctr" rtl="0">
              <a:lnSpc>
                <a:spcPct val="100000"/>
              </a:lnSpc>
              <a:spcBef>
                <a:spcPts val="0"/>
              </a:spcBef>
              <a:spcAft>
                <a:spcPts val="0"/>
              </a:spcAft>
              <a:buClr>
                <a:srgbClr val="CDA434"/>
              </a:buClr>
              <a:buSzPts val="9600"/>
              <a:buFont typeface="Architects Daughter"/>
              <a:buNone/>
              <a:defRPr sz="9600" b="1" i="1">
                <a:solidFill>
                  <a:srgbClr val="CDA434"/>
                </a:solidFill>
                <a:latin typeface="Architects Daughter"/>
                <a:ea typeface="Architects Daughter"/>
                <a:cs typeface="Architects Daughter"/>
                <a:sym typeface="Architects Daughter"/>
              </a:defRPr>
            </a:lvl3pPr>
            <a:lvl4pPr lvl="3" algn="ctr" rtl="0">
              <a:lnSpc>
                <a:spcPct val="100000"/>
              </a:lnSpc>
              <a:spcBef>
                <a:spcPts val="0"/>
              </a:spcBef>
              <a:spcAft>
                <a:spcPts val="0"/>
              </a:spcAft>
              <a:buClr>
                <a:srgbClr val="CDA434"/>
              </a:buClr>
              <a:buSzPts val="9600"/>
              <a:buFont typeface="Architects Daughter"/>
              <a:buNone/>
              <a:defRPr sz="9600" b="1" i="1">
                <a:solidFill>
                  <a:srgbClr val="CDA434"/>
                </a:solidFill>
                <a:latin typeface="Architects Daughter"/>
                <a:ea typeface="Architects Daughter"/>
                <a:cs typeface="Architects Daughter"/>
                <a:sym typeface="Architects Daughter"/>
              </a:defRPr>
            </a:lvl4pPr>
            <a:lvl5pPr lvl="4" algn="ctr" rtl="0">
              <a:lnSpc>
                <a:spcPct val="100000"/>
              </a:lnSpc>
              <a:spcBef>
                <a:spcPts val="0"/>
              </a:spcBef>
              <a:spcAft>
                <a:spcPts val="0"/>
              </a:spcAft>
              <a:buClr>
                <a:srgbClr val="CDA434"/>
              </a:buClr>
              <a:buSzPts val="9600"/>
              <a:buFont typeface="Architects Daughter"/>
              <a:buNone/>
              <a:defRPr sz="9600" b="1" i="1">
                <a:solidFill>
                  <a:srgbClr val="CDA434"/>
                </a:solidFill>
                <a:latin typeface="Architects Daughter"/>
                <a:ea typeface="Architects Daughter"/>
                <a:cs typeface="Architects Daughter"/>
                <a:sym typeface="Architects Daughter"/>
              </a:defRPr>
            </a:lvl5pPr>
            <a:lvl6pPr lvl="5" algn="ctr" rtl="0">
              <a:lnSpc>
                <a:spcPct val="100000"/>
              </a:lnSpc>
              <a:spcBef>
                <a:spcPts val="0"/>
              </a:spcBef>
              <a:spcAft>
                <a:spcPts val="0"/>
              </a:spcAft>
              <a:buClr>
                <a:srgbClr val="CDA434"/>
              </a:buClr>
              <a:buSzPts val="9600"/>
              <a:buFont typeface="Architects Daughter"/>
              <a:buNone/>
              <a:defRPr sz="9600" b="1" i="1">
                <a:solidFill>
                  <a:srgbClr val="CDA434"/>
                </a:solidFill>
                <a:latin typeface="Architects Daughter"/>
                <a:ea typeface="Architects Daughter"/>
                <a:cs typeface="Architects Daughter"/>
                <a:sym typeface="Architects Daughter"/>
              </a:defRPr>
            </a:lvl6pPr>
            <a:lvl7pPr lvl="6" algn="ctr" rtl="0">
              <a:lnSpc>
                <a:spcPct val="100000"/>
              </a:lnSpc>
              <a:spcBef>
                <a:spcPts val="0"/>
              </a:spcBef>
              <a:spcAft>
                <a:spcPts val="0"/>
              </a:spcAft>
              <a:buClr>
                <a:srgbClr val="CDA434"/>
              </a:buClr>
              <a:buSzPts val="9600"/>
              <a:buFont typeface="Architects Daughter"/>
              <a:buNone/>
              <a:defRPr sz="9600" b="1" i="1">
                <a:solidFill>
                  <a:srgbClr val="CDA434"/>
                </a:solidFill>
                <a:latin typeface="Architects Daughter"/>
                <a:ea typeface="Architects Daughter"/>
                <a:cs typeface="Architects Daughter"/>
                <a:sym typeface="Architects Daughter"/>
              </a:defRPr>
            </a:lvl7pPr>
            <a:lvl8pPr lvl="7" algn="ctr" rtl="0">
              <a:lnSpc>
                <a:spcPct val="100000"/>
              </a:lnSpc>
              <a:spcBef>
                <a:spcPts val="0"/>
              </a:spcBef>
              <a:spcAft>
                <a:spcPts val="0"/>
              </a:spcAft>
              <a:buClr>
                <a:srgbClr val="CDA434"/>
              </a:buClr>
              <a:buSzPts val="9600"/>
              <a:buFont typeface="Architects Daughter"/>
              <a:buNone/>
              <a:defRPr sz="9600" b="1" i="1">
                <a:solidFill>
                  <a:srgbClr val="CDA434"/>
                </a:solidFill>
                <a:latin typeface="Architects Daughter"/>
                <a:ea typeface="Architects Daughter"/>
                <a:cs typeface="Architects Daughter"/>
                <a:sym typeface="Architects Daughter"/>
              </a:defRPr>
            </a:lvl8pPr>
            <a:lvl9pPr lvl="8" algn="ctr" rtl="0">
              <a:lnSpc>
                <a:spcPct val="100000"/>
              </a:lnSpc>
              <a:spcBef>
                <a:spcPts val="0"/>
              </a:spcBef>
              <a:spcAft>
                <a:spcPts val="0"/>
              </a:spcAft>
              <a:buClr>
                <a:srgbClr val="CDA434"/>
              </a:buClr>
              <a:buSzPts val="9600"/>
              <a:buFont typeface="Architects Daughter"/>
              <a:buNone/>
              <a:defRPr sz="9600" b="1" i="1">
                <a:solidFill>
                  <a:srgbClr val="CDA434"/>
                </a:solidFill>
                <a:latin typeface="Architects Daughter"/>
                <a:ea typeface="Architects Daughter"/>
                <a:cs typeface="Architects Daughter"/>
                <a:sym typeface="Architects Daughter"/>
              </a:defRPr>
            </a:lvl9pPr>
          </a:lstStyle>
          <a:p>
            <a:endParaRPr/>
          </a:p>
        </p:txBody>
      </p:sp>
    </p:spTree>
    <p:extLst>
      <p:ext uri="{BB962C8B-B14F-4D97-AF65-F5344CB8AC3E}">
        <p14:creationId xmlns:p14="http://schemas.microsoft.com/office/powerpoint/2010/main" val="1210190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1362"/>
            <a:ext cx="9144000" cy="1862138"/>
          </a:xfrm>
          <a:prstGeom prst="rect">
            <a:avLst/>
          </a:prstGeom>
        </p:spPr>
      </p:pic>
      <p:sp>
        <p:nvSpPr>
          <p:cNvPr id="2" name="Title 1"/>
          <p:cNvSpPr>
            <a:spLocks noGrp="1"/>
          </p:cNvSpPr>
          <p:nvPr>
            <p:ph type="title"/>
          </p:nvPr>
        </p:nvSpPr>
        <p:spPr>
          <a:xfrm>
            <a:off x="514351" y="565150"/>
            <a:ext cx="8115299" cy="2101451"/>
          </a:xfrm>
        </p:spPr>
        <p:txBody>
          <a:bodyPr anchor="b">
            <a:normAutofit/>
          </a:bodyPr>
          <a:lstStyle>
            <a:lvl1pPr algn="r">
              <a:defRPr sz="3000"/>
            </a:lvl1pPr>
          </a:lstStyle>
          <a:p>
            <a:r>
              <a:rPr lang="en-US"/>
              <a:t>Click to edit Master title style</a:t>
            </a:r>
            <a:endParaRPr lang="en-US" dirty="0"/>
          </a:p>
        </p:txBody>
      </p:sp>
      <p:sp>
        <p:nvSpPr>
          <p:cNvPr id="3" name="Text Placeholder 2"/>
          <p:cNvSpPr>
            <a:spLocks noGrp="1"/>
          </p:cNvSpPr>
          <p:nvPr>
            <p:ph type="body" idx="1"/>
          </p:nvPr>
        </p:nvSpPr>
        <p:spPr>
          <a:xfrm>
            <a:off x="768350" y="2731294"/>
            <a:ext cx="7867650" cy="716756"/>
          </a:xfrm>
        </p:spPr>
        <p:txBody>
          <a:bodyPr>
            <a:normAutofit/>
          </a:bodyPr>
          <a:lstStyle>
            <a:lvl1pPr marL="0" indent="0" algn="r">
              <a:buNone/>
              <a:defRPr sz="165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860839" y="285750"/>
            <a:ext cx="2183130" cy="273844"/>
          </a:xfrm>
        </p:spPr>
        <p:txBody>
          <a:bodyPr/>
          <a:lstStyle>
            <a:lvl1pPr algn="r">
              <a:defRPr/>
            </a:lvl1pPr>
          </a:lstStyle>
          <a:p>
            <a:fld id="{48A87A34-81AB-432B-8DAE-1953F412C126}" type="datetimeFigureOut">
              <a:rPr lang="en-US" smtClean="0"/>
              <a:pPr/>
              <a:t>11/18/2025</a:t>
            </a:fld>
            <a:endParaRPr lang="en-US" dirty="0"/>
          </a:p>
        </p:txBody>
      </p:sp>
      <p:sp>
        <p:nvSpPr>
          <p:cNvPr id="5" name="Footer Placeholder 4"/>
          <p:cNvSpPr>
            <a:spLocks noGrp="1"/>
          </p:cNvSpPr>
          <p:nvPr>
            <p:ph type="ftr" sz="quarter" idx="11"/>
          </p:nvPr>
        </p:nvSpPr>
        <p:spPr>
          <a:xfrm>
            <a:off x="514350" y="285751"/>
            <a:ext cx="5243619" cy="273049"/>
          </a:xfrm>
        </p:spPr>
        <p:txBody>
          <a:bodyPr/>
          <a:lstStyle/>
          <a:p>
            <a:endParaRPr lang="en-US" dirty="0"/>
          </a:p>
        </p:txBody>
      </p:sp>
      <p:sp>
        <p:nvSpPr>
          <p:cNvPr id="6" name="Slide Number Placeholder 5"/>
          <p:cNvSpPr>
            <a:spLocks noGrp="1"/>
          </p:cNvSpPr>
          <p:nvPr>
            <p:ph type="sldNum" sz="quarter" idx="12"/>
          </p:nvPr>
        </p:nvSpPr>
        <p:spPr>
          <a:xfrm>
            <a:off x="8146839" y="285750"/>
            <a:ext cx="482811" cy="273844"/>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3383099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4350" y="1645920"/>
            <a:ext cx="4000500" cy="3018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645920"/>
            <a:ext cx="4000500" cy="3018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11/18/2025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4358480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571500"/>
            <a:ext cx="6457950" cy="971550"/>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5807" y="1637852"/>
            <a:ext cx="3809993" cy="617934"/>
          </a:xfrm>
        </p:spPr>
        <p:txBody>
          <a:bodyPr anchor="b">
            <a:norm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14351" y="2349500"/>
            <a:ext cx="3983831" cy="23145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0600" y="1637852"/>
            <a:ext cx="3829050" cy="617934"/>
          </a:xfrm>
        </p:spPr>
        <p:txBody>
          <a:bodyPr anchor="b">
            <a:norm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349500"/>
            <a:ext cx="4000500" cy="23145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11/18/2025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5669780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11/18/2025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7224268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11/18/2025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90877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1143000"/>
            <a:ext cx="3086100" cy="1200150"/>
          </a:xfrm>
        </p:spPr>
        <p:txBody>
          <a:bodyPr anchor="b"/>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3746686" y="560070"/>
            <a:ext cx="4882964" cy="410394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14350" y="2343150"/>
            <a:ext cx="3086100" cy="232086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262295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1143000"/>
            <a:ext cx="5154930" cy="1200150"/>
          </a:xfrm>
        </p:spPr>
        <p:txBody>
          <a:bodyPr anchor="b"/>
          <a:lstStyle>
            <a:lvl1pPr algn="l">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895928" y="563431"/>
            <a:ext cx="2733722" cy="410058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14350" y="2343150"/>
            <a:ext cx="5154930" cy="232086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812384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573280"/>
            <a:ext cx="6457950" cy="96977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4350" y="1645920"/>
            <a:ext cx="8115300" cy="301809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46520" y="4767263"/>
            <a:ext cx="2183130" cy="273844"/>
          </a:xfrm>
          <a:prstGeom prst="rect">
            <a:avLst/>
          </a:prstGeom>
        </p:spPr>
        <p:txBody>
          <a:bodyPr vert="horz" lIns="91440" tIns="45720" rIns="91440" bIns="45720" rtlCol="0" anchor="ctr"/>
          <a:lstStyle>
            <a:lvl1pPr algn="r">
              <a:defRPr sz="788">
                <a:solidFill>
                  <a:schemeClr val="tx1">
                    <a:tint val="75000"/>
                  </a:schemeClr>
                </a:solidFill>
              </a:defRPr>
            </a:lvl1pPr>
          </a:lstStyle>
          <a:p>
            <a:fld id="{48A87A34-81AB-432B-8DAE-1953F412C126}" type="datetimeFigureOut">
              <a:rPr lang="en-US" smtClean="0"/>
              <a:pPr/>
              <a:t>11/18/2025</a:t>
            </a:fld>
            <a:endParaRPr lang="en-US" dirty="0"/>
          </a:p>
        </p:txBody>
      </p:sp>
      <p:sp>
        <p:nvSpPr>
          <p:cNvPr id="5" name="Footer Placeholder 4"/>
          <p:cNvSpPr>
            <a:spLocks noGrp="1"/>
          </p:cNvSpPr>
          <p:nvPr>
            <p:ph type="ftr" sz="quarter" idx="3"/>
          </p:nvPr>
        </p:nvSpPr>
        <p:spPr>
          <a:xfrm>
            <a:off x="514350" y="4766884"/>
            <a:ext cx="5829300" cy="273844"/>
          </a:xfrm>
          <a:prstGeom prst="rect">
            <a:avLst/>
          </a:prstGeom>
        </p:spPr>
        <p:txBody>
          <a:bodyPr vert="horz" lIns="91440" tIns="45720" rIns="91440" bIns="45720" rtlCol="0" anchor="ctr"/>
          <a:lstStyle>
            <a:lvl1pPr algn="l">
              <a:defRPr sz="788">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72250" y="285750"/>
            <a:ext cx="2057400" cy="273844"/>
          </a:xfrm>
          <a:prstGeom prst="rect">
            <a:avLst/>
          </a:prstGeom>
        </p:spPr>
        <p:txBody>
          <a:bodyPr vert="horz" lIns="91440" tIns="45720" rIns="91440" bIns="45720" rtlCol="0" anchor="ctr"/>
          <a:lstStyle>
            <a:lvl1pPr algn="r">
              <a:defRPr sz="788">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0283772"/>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54" r:id="rId17"/>
    <p:sldLayoutId id="2147483755" r:id="rId18"/>
    <p:sldLayoutId id="2147483756" r:id="rId19"/>
    <p:sldLayoutId id="2147483759" r:id="rId20"/>
    <p:sldLayoutId id="2147483760" r:id="rId21"/>
    <p:sldLayoutId id="2147483761" r:id="rId22"/>
    <p:sldLayoutId id="2147483762" r:id="rId23"/>
    <p:sldLayoutId id="2147483763" r:id="rId24"/>
  </p:sldLayoutIdLst>
  <p:hf sldNum="0" hdr="0" ftr="0" dt="0"/>
  <p:txStyles>
    <p:titleStyle>
      <a:lvl1pPr algn="r" defTabSz="685800" rtl="0" eaLnBrk="1" latinLnBrk="0" hangingPunct="1">
        <a:lnSpc>
          <a:spcPct val="90000"/>
        </a:lnSpc>
        <a:spcBef>
          <a:spcPct val="0"/>
        </a:spcBef>
        <a:buNone/>
        <a:defRPr sz="3000" kern="1200" cap="all" baseline="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65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mailto:stoykovichm@pcsb.org" TargetMode="External"/><Relationship Id="rId3" Type="http://schemas.openxmlformats.org/officeDocument/2006/relationships/hyperlink" Target="mailto:douglasmi@pcsb.org" TargetMode="External"/><Relationship Id="rId7" Type="http://schemas.openxmlformats.org/officeDocument/2006/relationships/hyperlink" Target="mailto:leclairb@pcsb.org" TargetMode="External"/><Relationship Id="rId2" Type="http://schemas.openxmlformats.org/officeDocument/2006/relationships/hyperlink" Target="mailto:simonsda@pcsb.org" TargetMode="External"/><Relationship Id="rId1" Type="http://schemas.openxmlformats.org/officeDocument/2006/relationships/slideLayout" Target="../slideLayouts/slideLayout2.xml"/><Relationship Id="rId6" Type="http://schemas.openxmlformats.org/officeDocument/2006/relationships/hyperlink" Target="mailto:clevelandn@pcsb.org" TargetMode="External"/><Relationship Id="rId5" Type="http://schemas.openxmlformats.org/officeDocument/2006/relationships/hyperlink" Target="mailto:hunterme@pcsb.org" TargetMode="External"/><Relationship Id="rId10" Type="http://schemas.openxmlformats.org/officeDocument/2006/relationships/hyperlink" Target="mailto:willisda@pcsb.org" TargetMode="External"/><Relationship Id="rId4" Type="http://schemas.openxmlformats.org/officeDocument/2006/relationships/hyperlink" Target="mailto:higginsal@pcsb.org" TargetMode="External"/><Relationship Id="rId9" Type="http://schemas.openxmlformats.org/officeDocument/2006/relationships/hyperlink" Target="mailto:mimse@pcsb.org"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9.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4.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5"/>
          <p:cNvSpPr txBox="1">
            <a:spLocks noGrp="1"/>
          </p:cNvSpPr>
          <p:nvPr>
            <p:ph type="ctrTitle"/>
          </p:nvPr>
        </p:nvSpPr>
        <p:spPr>
          <a:xfrm>
            <a:off x="1028700" y="1352552"/>
            <a:ext cx="7086600" cy="1730281"/>
          </a:xfrm>
          <a:prstGeom prst="rect">
            <a:avLst/>
          </a:prstGeom>
        </p:spPr>
        <p:txBody>
          <a:bodyPr spcFirstLastPara="1" lIns="91425" tIns="91425" rIns="91425" bIns="91425" anchorCtr="0">
            <a:normAutofit fontScale="90000"/>
          </a:bodyPr>
          <a:lstStyle/>
          <a:p>
            <a:pPr marL="0" lvl="0" indent="0" algn="ctr" rtl="0">
              <a:spcBef>
                <a:spcPts val="0"/>
              </a:spcBef>
              <a:spcAft>
                <a:spcPts val="0"/>
              </a:spcAft>
              <a:buNone/>
            </a:pPr>
            <a:r>
              <a:rPr lang="en-US" sz="3100" dirty="0">
                <a:latin typeface="Amasis MT Pro Medium" panose="02040604050005020304" pitchFamily="18" charset="0"/>
              </a:rPr>
              <a:t>WELCOME TO PINELLAS tELESCHOOL</a:t>
            </a:r>
            <a:br>
              <a:rPr lang="en-US" sz="3100" dirty="0">
                <a:latin typeface="Amasis MT Pro Medium" panose="02040604050005020304" pitchFamily="18" charset="0"/>
              </a:rPr>
            </a:br>
            <a:r>
              <a:rPr lang="en-US" sz="3100" dirty="0">
                <a:latin typeface="Amasis MT Pro Medium" panose="02040604050005020304" pitchFamily="18" charset="0"/>
              </a:rPr>
              <a:t> 2025-2026 STUDENT ORIENTATION </a:t>
            </a:r>
            <a:br>
              <a:rPr lang="en-US" sz="3100" dirty="0">
                <a:latin typeface="Amasis MT Pro Medium" panose="02040604050005020304" pitchFamily="18" charset="0"/>
              </a:rPr>
            </a:br>
            <a:endParaRPr lang="en-US" sz="3100" dirty="0">
              <a:latin typeface="Amasis MT Pro Medium" panose="02040604050005020304" pitchFamily="18" charset="0"/>
            </a:endParaRPr>
          </a:p>
        </p:txBody>
      </p:sp>
      <p:grpSp>
        <p:nvGrpSpPr>
          <p:cNvPr id="2" name="Group 1">
            <a:extLst>
              <a:ext uri="{FF2B5EF4-FFF2-40B4-BE49-F238E27FC236}">
                <a16:creationId xmlns:a16="http://schemas.microsoft.com/office/drawing/2014/main" id="{9A5C9D2E-CDE4-4BB5-272F-4FFFACCC0522}"/>
              </a:ext>
            </a:extLst>
          </p:cNvPr>
          <p:cNvGrpSpPr/>
          <p:nvPr/>
        </p:nvGrpSpPr>
        <p:grpSpPr>
          <a:xfrm>
            <a:off x="20" y="10"/>
            <a:ext cx="9143980" cy="5143490"/>
            <a:chOff x="20" y="10"/>
            <a:chExt cx="9143980" cy="5143490"/>
          </a:xfrm>
        </p:grpSpPr>
        <p:pic>
          <p:nvPicPr>
            <p:cNvPr id="175" name="Google Shape;175;p35"/>
            <p:cNvPicPr preferRelativeResize="0"/>
            <p:nvPr/>
          </p:nvPicPr>
          <p:blipFill>
            <a:blip r:embed="rId3">
              <a:alphaModFix amt="40000"/>
            </a:blip>
            <a:srcRect l="12527" r="13127"/>
            <a:stretch/>
          </p:blipFill>
          <p:spPr>
            <a:xfrm>
              <a:off x="20" y="10510"/>
              <a:ext cx="4571980" cy="5132990"/>
            </a:xfrm>
            <a:prstGeom prst="rect">
              <a:avLst/>
            </a:prstGeom>
            <a:noFill/>
          </p:spPr>
        </p:pic>
        <p:pic>
          <p:nvPicPr>
            <p:cNvPr id="174" name="Google Shape;174;p35"/>
            <p:cNvPicPr preferRelativeResize="0"/>
            <p:nvPr/>
          </p:nvPicPr>
          <p:blipFill>
            <a:blip r:embed="rId3">
              <a:alphaModFix amt="40000"/>
            </a:blip>
            <a:srcRect l="12603" r="13200" b="-4"/>
            <a:stretch/>
          </p:blipFill>
          <p:spPr>
            <a:xfrm>
              <a:off x="4572000" y="10"/>
              <a:ext cx="4572000" cy="5143490"/>
            </a:xfrm>
            <a:prstGeom prst="rect">
              <a:avLst/>
            </a:prstGeom>
            <a:noFill/>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4AD97F-D3C2-59A3-00AE-5CD931AB637C}"/>
              </a:ext>
            </a:extLst>
          </p:cNvPr>
          <p:cNvSpPr txBox="1"/>
          <p:nvPr/>
        </p:nvSpPr>
        <p:spPr>
          <a:xfrm>
            <a:off x="1629717" y="816429"/>
            <a:ext cx="6145822"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cap="all" dirty="0"/>
              <a:t>Electronic Devices Updates from the State of </a:t>
            </a:r>
            <a:r>
              <a:rPr lang="en-US" sz="4000" dirty="0"/>
              <a:t>​</a:t>
            </a:r>
            <a:br>
              <a:rPr lang="en-US" sz="4000" dirty="0"/>
            </a:br>
            <a:r>
              <a:rPr lang="en-US" sz="4000" b="1" cap="all" dirty="0"/>
              <a:t>Florida</a:t>
            </a:r>
            <a:endParaRPr lang="en-US" dirty="0"/>
          </a:p>
        </p:txBody>
      </p:sp>
    </p:spTree>
    <p:extLst>
      <p:ext uri="{BB962C8B-B14F-4D97-AF65-F5344CB8AC3E}">
        <p14:creationId xmlns:p14="http://schemas.microsoft.com/office/powerpoint/2010/main" val="2238435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C67A3D-1D29-B8D2-5553-B8BB0774F2DE}"/>
              </a:ext>
            </a:extLst>
          </p:cNvPr>
          <p:cNvSpPr txBox="1"/>
          <p:nvPr/>
        </p:nvSpPr>
        <p:spPr>
          <a:xfrm>
            <a:off x="1855177" y="1288073"/>
            <a:ext cx="5741376"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Florida House Bill 1105 is now in effect, and our district has updated the Code of Student Conduct accordingly. Middle school students are </a:t>
            </a:r>
            <a:r>
              <a:rPr lang="en-US" b="1" u="sng"/>
              <a:t>not permitted to use or have visible any cell phone, earbuds, headphones or other wireless devices during the school day (bell to bell)</a:t>
            </a:r>
            <a:r>
              <a:rPr lang="en-US"/>
              <a:t>. This includes use for instructional purposes, unless specifically allowed under an IEP, 504, medical plan, or emergency situation.</a:t>
            </a:r>
          </a:p>
        </p:txBody>
      </p:sp>
    </p:spTree>
    <p:extLst>
      <p:ext uri="{BB962C8B-B14F-4D97-AF65-F5344CB8AC3E}">
        <p14:creationId xmlns:p14="http://schemas.microsoft.com/office/powerpoint/2010/main" val="2708490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32" name="Google Shape;232;p40"/>
          <p:cNvPicPr preferRelativeResize="0"/>
          <p:nvPr/>
        </p:nvPicPr>
        <p:blipFill>
          <a:blip r:embed="rId3">
            <a:alphaModFix/>
          </a:blip>
          <a:stretch>
            <a:fillRect/>
          </a:stretch>
        </p:blipFill>
        <p:spPr>
          <a:xfrm rot="-1346679">
            <a:off x="7654455" y="45754"/>
            <a:ext cx="1741261" cy="1453414"/>
          </a:xfrm>
          <a:prstGeom prst="rect">
            <a:avLst/>
          </a:prstGeom>
          <a:noFill/>
          <a:ln>
            <a:noFill/>
          </a:ln>
        </p:spPr>
      </p:pic>
      <p:sp>
        <p:nvSpPr>
          <p:cNvPr id="12" name="Title 1">
            <a:extLst>
              <a:ext uri="{FF2B5EF4-FFF2-40B4-BE49-F238E27FC236}">
                <a16:creationId xmlns:a16="http://schemas.microsoft.com/office/drawing/2014/main" id="{E639B78C-AC73-45A7-BDB0-3A68F93CE349}"/>
              </a:ext>
            </a:extLst>
          </p:cNvPr>
          <p:cNvSpPr txBox="1">
            <a:spLocks/>
          </p:cNvSpPr>
          <p:nvPr/>
        </p:nvSpPr>
        <p:spPr>
          <a:xfrm>
            <a:off x="836676" y="122155"/>
            <a:ext cx="6451092" cy="584799"/>
          </a:xfrm>
          <a:prstGeom prst="rect">
            <a:avLst/>
          </a:prstGeom>
          <a:solidFill>
            <a:schemeClr val="bg1"/>
          </a:solidFill>
          <a:ln w="28575" cap="flat" cmpd="sng" algn="ctr">
            <a:solidFill>
              <a:schemeClr val="accent3">
                <a:lumMod val="60000"/>
                <a:lumOff val="40000"/>
              </a:schemeClr>
            </a:solidFill>
            <a:prstDash val="solid"/>
          </a:ln>
          <a:scene3d>
            <a:camera prst="orthographicFront"/>
            <a:lightRig rig="threePt" dir="t"/>
          </a:scene3d>
          <a:sp3d extrusionH="12700" prstMaterial="metal">
            <a:bevelT w="152400" h="50800" prst="softRound"/>
            <a:bevelB prst="angle"/>
          </a:sp3d>
        </p:spPr>
        <p:style>
          <a:lnRef idx="2">
            <a:schemeClr val="dk1"/>
          </a:lnRef>
          <a:fillRef idx="1">
            <a:schemeClr val="lt1"/>
          </a:fillRef>
          <a:effectRef idx="0">
            <a:schemeClr val="dk1"/>
          </a:effectRef>
          <a:fontRef idx="minor">
            <a:schemeClr val="dk1"/>
          </a:fontRef>
        </p:style>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3600" b="1">
                <a:solidFill>
                  <a:srgbClr val="C00000"/>
                </a:solidFill>
              </a:rPr>
              <a:t>PCSB Medication Guidelines</a:t>
            </a:r>
          </a:p>
        </p:txBody>
      </p:sp>
      <p:sp>
        <p:nvSpPr>
          <p:cNvPr id="6" name="Content Placeholder 2">
            <a:extLst>
              <a:ext uri="{FF2B5EF4-FFF2-40B4-BE49-F238E27FC236}">
                <a16:creationId xmlns:a16="http://schemas.microsoft.com/office/drawing/2014/main" id="{C4A9EBEE-42B9-466A-B3BA-A4A1B2D36F49}"/>
              </a:ext>
            </a:extLst>
          </p:cNvPr>
          <p:cNvSpPr txBox="1">
            <a:spLocks/>
          </p:cNvSpPr>
          <p:nvPr/>
        </p:nvSpPr>
        <p:spPr>
          <a:xfrm>
            <a:off x="134511" y="807538"/>
            <a:ext cx="8323689" cy="3983604"/>
          </a:xfrm>
          <a:prstGeom prst="rect">
            <a:avLst/>
          </a:prstGeom>
          <a:noFill/>
          <a:ln>
            <a:noFill/>
          </a:ln>
          <a:effectLst>
            <a:outerShdw blurRad="114300" algn="bl" rotWithShape="0">
              <a:srgbClr val="CDA434">
                <a:alpha val="64000"/>
              </a:srgbClr>
            </a:outerShdw>
          </a:effectLst>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L="457200" marR="0" lvl="0" indent="-311150" algn="ctr" rtl="0">
              <a:lnSpc>
                <a:spcPct val="100000"/>
              </a:lnSpc>
              <a:spcBef>
                <a:spcPts val="0"/>
              </a:spcBef>
              <a:spcAft>
                <a:spcPts val="0"/>
              </a:spcAft>
              <a:buClr>
                <a:srgbClr val="CDA434"/>
              </a:buClr>
              <a:buSzPts val="6500"/>
              <a:buFont typeface="Architects Daughter"/>
              <a:buNone/>
              <a:defRPr sz="6500" b="1" i="1" u="none" strike="noStrike" cap="none">
                <a:solidFill>
                  <a:srgbClr val="CDA434"/>
                </a:solidFill>
                <a:latin typeface="Architects Daughter"/>
                <a:ea typeface="Architects Daughter"/>
                <a:cs typeface="Architects Daughter"/>
                <a:sym typeface="Architects Daughter"/>
              </a:defRPr>
            </a:lvl1pPr>
            <a:lvl2pPr marL="914400" marR="0" lvl="1" indent="-311150" algn="ctr" rtl="0">
              <a:lnSpc>
                <a:spcPct val="100000"/>
              </a:lnSpc>
              <a:spcBef>
                <a:spcPts val="0"/>
              </a:spcBef>
              <a:spcAft>
                <a:spcPts val="0"/>
              </a:spcAft>
              <a:buClr>
                <a:srgbClr val="CDA434"/>
              </a:buClr>
              <a:buSzPts val="6500"/>
              <a:buFont typeface="Architects Daughter"/>
              <a:buNone/>
              <a:defRPr sz="6500" b="1" i="1" u="none" strike="noStrike" cap="none">
                <a:solidFill>
                  <a:srgbClr val="CDA434"/>
                </a:solidFill>
                <a:latin typeface="Architects Daughter"/>
                <a:ea typeface="Architects Daughter"/>
                <a:cs typeface="Architects Daughter"/>
                <a:sym typeface="Architects Daughter"/>
              </a:defRPr>
            </a:lvl2pPr>
            <a:lvl3pPr marL="1371600" marR="0" lvl="2" indent="-311150" algn="ctr" rtl="0">
              <a:lnSpc>
                <a:spcPct val="100000"/>
              </a:lnSpc>
              <a:spcBef>
                <a:spcPts val="0"/>
              </a:spcBef>
              <a:spcAft>
                <a:spcPts val="0"/>
              </a:spcAft>
              <a:buClr>
                <a:srgbClr val="CDA434"/>
              </a:buClr>
              <a:buSzPts val="6500"/>
              <a:buFont typeface="Architects Daughter"/>
              <a:buNone/>
              <a:defRPr sz="6500" b="1" i="1" u="none" strike="noStrike" cap="none">
                <a:solidFill>
                  <a:srgbClr val="CDA434"/>
                </a:solidFill>
                <a:latin typeface="Architects Daughter"/>
                <a:ea typeface="Architects Daughter"/>
                <a:cs typeface="Architects Daughter"/>
                <a:sym typeface="Architects Daughter"/>
              </a:defRPr>
            </a:lvl3pPr>
            <a:lvl4pPr marL="1828800" marR="0" lvl="3" indent="-311150" algn="ctr" rtl="0">
              <a:lnSpc>
                <a:spcPct val="100000"/>
              </a:lnSpc>
              <a:spcBef>
                <a:spcPts val="0"/>
              </a:spcBef>
              <a:spcAft>
                <a:spcPts val="0"/>
              </a:spcAft>
              <a:buClr>
                <a:srgbClr val="CDA434"/>
              </a:buClr>
              <a:buSzPts val="6500"/>
              <a:buFont typeface="Architects Daughter"/>
              <a:buNone/>
              <a:defRPr sz="6500" b="1" i="1" u="none" strike="noStrike" cap="none">
                <a:solidFill>
                  <a:srgbClr val="CDA434"/>
                </a:solidFill>
                <a:latin typeface="Architects Daughter"/>
                <a:ea typeface="Architects Daughter"/>
                <a:cs typeface="Architects Daughter"/>
                <a:sym typeface="Architects Daughter"/>
              </a:defRPr>
            </a:lvl4pPr>
            <a:lvl5pPr marL="2286000" marR="0" lvl="4" indent="-311150" algn="ctr" rtl="0">
              <a:lnSpc>
                <a:spcPct val="100000"/>
              </a:lnSpc>
              <a:spcBef>
                <a:spcPts val="0"/>
              </a:spcBef>
              <a:spcAft>
                <a:spcPts val="0"/>
              </a:spcAft>
              <a:buClr>
                <a:srgbClr val="CDA434"/>
              </a:buClr>
              <a:buSzPts val="6500"/>
              <a:buFont typeface="Architects Daughter"/>
              <a:buNone/>
              <a:defRPr sz="6500" b="1" i="1" u="none" strike="noStrike" cap="none">
                <a:solidFill>
                  <a:srgbClr val="CDA434"/>
                </a:solidFill>
                <a:latin typeface="Architects Daughter"/>
                <a:ea typeface="Architects Daughter"/>
                <a:cs typeface="Architects Daughter"/>
                <a:sym typeface="Architects Daughter"/>
              </a:defRPr>
            </a:lvl5pPr>
            <a:lvl6pPr marL="2743200" marR="0" lvl="5" indent="-311150" algn="ctr" rtl="0">
              <a:lnSpc>
                <a:spcPct val="100000"/>
              </a:lnSpc>
              <a:spcBef>
                <a:spcPts val="0"/>
              </a:spcBef>
              <a:spcAft>
                <a:spcPts val="0"/>
              </a:spcAft>
              <a:buClr>
                <a:srgbClr val="CDA434"/>
              </a:buClr>
              <a:buSzPts val="6500"/>
              <a:buFont typeface="Architects Daughter"/>
              <a:buNone/>
              <a:defRPr sz="6500" b="1" i="1" u="none" strike="noStrike" cap="none">
                <a:solidFill>
                  <a:srgbClr val="CDA434"/>
                </a:solidFill>
                <a:latin typeface="Architects Daughter"/>
                <a:ea typeface="Architects Daughter"/>
                <a:cs typeface="Architects Daughter"/>
                <a:sym typeface="Architects Daughter"/>
              </a:defRPr>
            </a:lvl6pPr>
            <a:lvl7pPr marL="3200400" marR="0" lvl="6" indent="-311150" algn="ctr" rtl="0">
              <a:lnSpc>
                <a:spcPct val="100000"/>
              </a:lnSpc>
              <a:spcBef>
                <a:spcPts val="0"/>
              </a:spcBef>
              <a:spcAft>
                <a:spcPts val="0"/>
              </a:spcAft>
              <a:buClr>
                <a:srgbClr val="CDA434"/>
              </a:buClr>
              <a:buSzPts val="6500"/>
              <a:buFont typeface="Architects Daughter"/>
              <a:buNone/>
              <a:defRPr sz="6500" b="1" i="1" u="none" strike="noStrike" cap="none">
                <a:solidFill>
                  <a:srgbClr val="CDA434"/>
                </a:solidFill>
                <a:latin typeface="Architects Daughter"/>
                <a:ea typeface="Architects Daughter"/>
                <a:cs typeface="Architects Daughter"/>
                <a:sym typeface="Architects Daughter"/>
              </a:defRPr>
            </a:lvl7pPr>
            <a:lvl8pPr marL="3657600" marR="0" lvl="7" indent="-311150" algn="ctr" rtl="0">
              <a:lnSpc>
                <a:spcPct val="100000"/>
              </a:lnSpc>
              <a:spcBef>
                <a:spcPts val="0"/>
              </a:spcBef>
              <a:spcAft>
                <a:spcPts val="0"/>
              </a:spcAft>
              <a:buClr>
                <a:srgbClr val="CDA434"/>
              </a:buClr>
              <a:buSzPts val="6500"/>
              <a:buFont typeface="Architects Daughter"/>
              <a:buNone/>
              <a:defRPr sz="6500" b="1" i="1" u="none" strike="noStrike" cap="none">
                <a:solidFill>
                  <a:srgbClr val="CDA434"/>
                </a:solidFill>
                <a:latin typeface="Architects Daughter"/>
                <a:ea typeface="Architects Daughter"/>
                <a:cs typeface="Architects Daughter"/>
                <a:sym typeface="Architects Daughter"/>
              </a:defRPr>
            </a:lvl8pPr>
            <a:lvl9pPr marL="4114800" marR="0" lvl="8" indent="-311150" algn="ctr" rtl="0">
              <a:lnSpc>
                <a:spcPct val="100000"/>
              </a:lnSpc>
              <a:spcBef>
                <a:spcPts val="0"/>
              </a:spcBef>
              <a:spcAft>
                <a:spcPts val="0"/>
              </a:spcAft>
              <a:buClr>
                <a:srgbClr val="CDA434"/>
              </a:buClr>
              <a:buSzPts val="6500"/>
              <a:buFont typeface="Architects Daughter"/>
              <a:buNone/>
              <a:defRPr sz="6500" b="1" i="1" u="none" strike="noStrike" cap="none">
                <a:solidFill>
                  <a:srgbClr val="CDA434"/>
                </a:solidFill>
                <a:latin typeface="Architects Daughter"/>
                <a:ea typeface="Architects Daughter"/>
                <a:cs typeface="Architects Daughter"/>
                <a:sym typeface="Architects Daughter"/>
              </a:defRPr>
            </a:lvl9pPr>
          </a:lstStyle>
          <a:p>
            <a:pPr marL="488950" indent="-342900" algn="l">
              <a:spcBef>
                <a:spcPts val="600"/>
              </a:spcBef>
              <a:buClr>
                <a:srgbClr val="F7B7F5"/>
              </a:buClr>
              <a:buSzPct val="100000"/>
              <a:buFont typeface="Wingdings" panose="05000000000000000000" pitchFamily="2" charset="2"/>
              <a:buChar char="v"/>
            </a:pPr>
            <a:r>
              <a:rPr lang="en-US" sz="2400" b="0" i="0">
                <a:solidFill>
                  <a:schemeClr val="tx1"/>
                </a:solidFill>
                <a:latin typeface="Baskerville Old Face" panose="02020602080505020303" pitchFamily="18" charset="0"/>
              </a:rPr>
              <a:t>Scholars may NOT transport medications to or from school. </a:t>
            </a:r>
          </a:p>
          <a:p>
            <a:pPr marL="171450" indent="-171450" algn="l">
              <a:spcBef>
                <a:spcPts val="600"/>
              </a:spcBef>
              <a:buClr>
                <a:srgbClr val="F7B7F5"/>
              </a:buClr>
              <a:buSzPct val="100000"/>
              <a:buFont typeface="Wingdings" panose="05000000000000000000" pitchFamily="2" charset="2"/>
              <a:buChar char="v"/>
            </a:pPr>
            <a:endParaRPr lang="en-US" sz="900" b="0" i="0">
              <a:solidFill>
                <a:schemeClr val="tx1"/>
              </a:solidFill>
              <a:latin typeface="Baskerville Old Face" panose="02020602080505020303" pitchFamily="18" charset="0"/>
            </a:endParaRPr>
          </a:p>
          <a:p>
            <a:pPr marL="488950" indent="-342900" algn="l">
              <a:spcBef>
                <a:spcPts val="600"/>
              </a:spcBef>
              <a:buClr>
                <a:srgbClr val="F7B7F5"/>
              </a:buClr>
              <a:buSzPct val="100000"/>
              <a:buFont typeface="Wingdings" panose="05000000000000000000" pitchFamily="2" charset="2"/>
              <a:buChar char="v"/>
            </a:pPr>
            <a:r>
              <a:rPr lang="en-US" sz="2400" b="0" i="0">
                <a:solidFill>
                  <a:schemeClr val="tx1"/>
                </a:solidFill>
                <a:latin typeface="Baskerville Old Face" panose="02020602080505020303" pitchFamily="18" charset="0"/>
              </a:rPr>
              <a:t>Parent/Guardian must complete a medication form and/or obtain MD signature/order</a:t>
            </a:r>
          </a:p>
          <a:p>
            <a:pPr marL="171450" indent="-171450" algn="l">
              <a:spcBef>
                <a:spcPts val="600"/>
              </a:spcBef>
              <a:buClr>
                <a:srgbClr val="F7B7F5"/>
              </a:buClr>
              <a:buSzPct val="100000"/>
              <a:buFont typeface="Wingdings" panose="05000000000000000000" pitchFamily="2" charset="2"/>
              <a:buChar char="v"/>
            </a:pPr>
            <a:endParaRPr lang="en-US" sz="900" b="0" i="0">
              <a:solidFill>
                <a:schemeClr val="tx1"/>
              </a:solidFill>
              <a:latin typeface="Baskerville Old Face" panose="02020602080505020303" pitchFamily="18" charset="0"/>
            </a:endParaRPr>
          </a:p>
          <a:p>
            <a:pPr marL="488950" indent="-342900" algn="l">
              <a:spcBef>
                <a:spcPts val="600"/>
              </a:spcBef>
              <a:buClr>
                <a:srgbClr val="F7B7F5"/>
              </a:buClr>
              <a:buSzPct val="100000"/>
              <a:buFont typeface="Wingdings" panose="05000000000000000000" pitchFamily="2" charset="2"/>
              <a:buChar char="v"/>
            </a:pPr>
            <a:r>
              <a:rPr lang="en-US" sz="2400" b="0" i="0">
                <a:solidFill>
                  <a:schemeClr val="tx1"/>
                </a:solidFill>
                <a:latin typeface="Baskerville Old Face" panose="02020602080505020303" pitchFamily="18" charset="0"/>
              </a:rPr>
              <a:t>Please bring meds to school pre-cut if necessary. </a:t>
            </a:r>
          </a:p>
          <a:p>
            <a:pPr marL="171450" indent="-171450" algn="l">
              <a:spcBef>
                <a:spcPts val="600"/>
              </a:spcBef>
              <a:buClr>
                <a:srgbClr val="F7B7F5"/>
              </a:buClr>
              <a:buSzPct val="100000"/>
              <a:buFont typeface="Wingdings" panose="05000000000000000000" pitchFamily="2" charset="2"/>
              <a:buChar char="v"/>
            </a:pPr>
            <a:endParaRPr lang="en-US" sz="900" b="0" i="0">
              <a:solidFill>
                <a:schemeClr val="tx1"/>
              </a:solidFill>
              <a:latin typeface="Baskerville Old Face" panose="02020602080505020303" pitchFamily="18" charset="0"/>
            </a:endParaRPr>
          </a:p>
          <a:p>
            <a:pPr marL="488950" indent="-342900" algn="l">
              <a:spcBef>
                <a:spcPts val="600"/>
              </a:spcBef>
              <a:buClr>
                <a:srgbClr val="F7B7F5"/>
              </a:buClr>
              <a:buSzPct val="100000"/>
              <a:buFont typeface="Wingdings" panose="05000000000000000000" pitchFamily="2" charset="2"/>
              <a:buChar char="v"/>
            </a:pPr>
            <a:r>
              <a:rPr lang="en-US" sz="2400" b="0" i="0">
                <a:solidFill>
                  <a:schemeClr val="tx1"/>
                </a:solidFill>
                <a:latin typeface="Baskerville Old Face" panose="02020602080505020303" pitchFamily="18" charset="0"/>
              </a:rPr>
              <a:t>Parents/Guardians must notify the school of any changes in medication dosage, time, etc. (New form must be completed annually)</a:t>
            </a:r>
          </a:p>
        </p:txBody>
      </p:sp>
    </p:spTree>
    <p:extLst>
      <p:ext uri="{BB962C8B-B14F-4D97-AF65-F5344CB8AC3E}">
        <p14:creationId xmlns:p14="http://schemas.microsoft.com/office/powerpoint/2010/main" val="1632307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32" name="Google Shape;232;p40"/>
          <p:cNvPicPr preferRelativeResize="0"/>
          <p:nvPr/>
        </p:nvPicPr>
        <p:blipFill>
          <a:blip r:embed="rId3">
            <a:alphaModFix/>
          </a:blip>
          <a:stretch>
            <a:fillRect/>
          </a:stretch>
        </p:blipFill>
        <p:spPr>
          <a:xfrm rot="-1346679">
            <a:off x="7654455" y="45754"/>
            <a:ext cx="1741261" cy="1453414"/>
          </a:xfrm>
          <a:prstGeom prst="rect">
            <a:avLst/>
          </a:prstGeom>
          <a:noFill/>
          <a:ln>
            <a:noFill/>
          </a:ln>
        </p:spPr>
      </p:pic>
      <p:sp>
        <p:nvSpPr>
          <p:cNvPr id="2" name="Rectangle 1">
            <a:extLst>
              <a:ext uri="{FF2B5EF4-FFF2-40B4-BE49-F238E27FC236}">
                <a16:creationId xmlns:a16="http://schemas.microsoft.com/office/drawing/2014/main" id="{9931B39F-39BB-48F0-AE70-2D10E55AFA56}"/>
              </a:ext>
            </a:extLst>
          </p:cNvPr>
          <p:cNvSpPr/>
          <p:nvPr/>
        </p:nvSpPr>
        <p:spPr>
          <a:xfrm>
            <a:off x="763524" y="1248310"/>
            <a:ext cx="6876288" cy="3093154"/>
          </a:xfrm>
          <a:prstGeom prst="rect">
            <a:avLst/>
          </a:prstGeom>
        </p:spPr>
        <p:txBody>
          <a:bodyPr wrap="square">
            <a:spAutoFit/>
          </a:bodyPr>
          <a:lstStyle/>
          <a:p>
            <a:pPr marL="457200" indent="-457200">
              <a:spcBef>
                <a:spcPts val="600"/>
              </a:spcBef>
              <a:buClr>
                <a:srgbClr val="F7B7F5"/>
              </a:buClr>
              <a:buSzPct val="100000"/>
              <a:buFont typeface="Wingdings" panose="05000000000000000000" pitchFamily="2" charset="2"/>
              <a:buChar char="v"/>
            </a:pPr>
            <a:r>
              <a:rPr lang="en-US" sz="2000">
                <a:solidFill>
                  <a:schemeClr val="tx1"/>
                </a:solidFill>
                <a:latin typeface="Baskerville Old Face" panose="02020602080505020303" pitchFamily="18" charset="0"/>
              </a:rPr>
              <a:t>Parents are required to pick up and sign out any unused or unnecessary medication at the end of the school year or upon request. (Any medications left at the end of the school year will be destroyed)</a:t>
            </a:r>
          </a:p>
          <a:p>
            <a:pPr marL="457200" indent="-457200">
              <a:spcBef>
                <a:spcPts val="600"/>
              </a:spcBef>
              <a:buClr>
                <a:srgbClr val="F7B7F5"/>
              </a:buClr>
              <a:buSzPct val="100000"/>
              <a:buFont typeface="Wingdings" panose="05000000000000000000" pitchFamily="2" charset="2"/>
              <a:buChar char="v"/>
            </a:pPr>
            <a:r>
              <a:rPr lang="en-US" sz="2000">
                <a:solidFill>
                  <a:schemeClr val="tx1"/>
                </a:solidFill>
                <a:latin typeface="Baskerville Old Face" panose="02020602080505020303" pitchFamily="18" charset="0"/>
              </a:rPr>
              <a:t>Over the counter medications require both a parent signature and written health provider prescription.</a:t>
            </a:r>
          </a:p>
          <a:p>
            <a:pPr marL="457200" indent="-457200">
              <a:spcBef>
                <a:spcPts val="600"/>
              </a:spcBef>
              <a:buClr>
                <a:srgbClr val="F7B7F5"/>
              </a:buClr>
              <a:buSzPct val="100000"/>
              <a:buFont typeface="Wingdings" panose="05000000000000000000" pitchFamily="2" charset="2"/>
              <a:buChar char="v"/>
            </a:pPr>
            <a:r>
              <a:rPr lang="en-US" sz="2000">
                <a:solidFill>
                  <a:schemeClr val="tx1"/>
                </a:solidFill>
                <a:latin typeface="Baskerville Old Face" panose="02020602080505020303" pitchFamily="18" charset="0"/>
              </a:rPr>
              <a:t>Pharmacy label must be intact for prescription meds</a:t>
            </a:r>
          </a:p>
          <a:p>
            <a:pPr marL="457200" lvl="0" indent="-457200">
              <a:spcBef>
                <a:spcPts val="600"/>
              </a:spcBef>
              <a:buClr>
                <a:srgbClr val="F7B7F5"/>
              </a:buClr>
              <a:buSzPct val="100000"/>
              <a:buFont typeface="Wingdings" panose="05000000000000000000" pitchFamily="2" charset="2"/>
              <a:buChar char="v"/>
            </a:pPr>
            <a:r>
              <a:rPr lang="en-US" sz="2000">
                <a:solidFill>
                  <a:schemeClr val="tx1"/>
                </a:solidFill>
                <a:latin typeface="Baskerville Old Face" panose="02020602080505020303" pitchFamily="18" charset="0"/>
              </a:rPr>
              <a:t>Medications MUST be counted with the school nurse upon drop off of the medication as well as the pick-up. </a:t>
            </a:r>
          </a:p>
        </p:txBody>
      </p:sp>
      <p:sp>
        <p:nvSpPr>
          <p:cNvPr id="7" name="Title 1">
            <a:extLst>
              <a:ext uri="{FF2B5EF4-FFF2-40B4-BE49-F238E27FC236}">
                <a16:creationId xmlns:a16="http://schemas.microsoft.com/office/drawing/2014/main" id="{EC843F4E-CD62-469E-A2A1-769574AA0D79}"/>
              </a:ext>
            </a:extLst>
          </p:cNvPr>
          <p:cNvSpPr txBox="1">
            <a:spLocks/>
          </p:cNvSpPr>
          <p:nvPr/>
        </p:nvSpPr>
        <p:spPr>
          <a:xfrm>
            <a:off x="1072896" y="274555"/>
            <a:ext cx="6431280" cy="584799"/>
          </a:xfrm>
          <a:prstGeom prst="rect">
            <a:avLst/>
          </a:prstGeom>
          <a:solidFill>
            <a:schemeClr val="bg1"/>
          </a:solidFill>
          <a:ln w="28575" cap="flat" cmpd="sng" algn="ctr">
            <a:solidFill>
              <a:schemeClr val="accent3">
                <a:lumMod val="60000"/>
                <a:lumOff val="40000"/>
              </a:schemeClr>
            </a:solidFill>
            <a:prstDash val="solid"/>
          </a:ln>
          <a:scene3d>
            <a:camera prst="orthographicFront"/>
            <a:lightRig rig="threePt" dir="t"/>
          </a:scene3d>
          <a:sp3d extrusionH="12700" prstMaterial="metal">
            <a:bevelT w="152400" h="50800" prst="softRound"/>
            <a:bevelB prst="angle"/>
          </a:sp3d>
        </p:spPr>
        <p:style>
          <a:lnRef idx="2">
            <a:schemeClr val="dk1"/>
          </a:lnRef>
          <a:fillRef idx="1">
            <a:schemeClr val="lt1"/>
          </a:fillRef>
          <a:effectRef idx="0">
            <a:schemeClr val="dk1"/>
          </a:effectRef>
          <a:fontRef idx="minor">
            <a:schemeClr val="dk1"/>
          </a:fontRef>
        </p:style>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3600" b="1">
                <a:solidFill>
                  <a:srgbClr val="C00000"/>
                </a:solidFill>
              </a:rPr>
              <a:t>PCSB Medication Guidelines</a:t>
            </a:r>
          </a:p>
        </p:txBody>
      </p:sp>
    </p:spTree>
    <p:extLst>
      <p:ext uri="{BB962C8B-B14F-4D97-AF65-F5344CB8AC3E}">
        <p14:creationId xmlns:p14="http://schemas.microsoft.com/office/powerpoint/2010/main" val="2729208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oster of a video game&#10;&#10;Description automatically generated">
            <a:extLst>
              <a:ext uri="{FF2B5EF4-FFF2-40B4-BE49-F238E27FC236}">
                <a16:creationId xmlns:a16="http://schemas.microsoft.com/office/drawing/2014/main" id="{8A3059F8-A68F-D75C-A68C-36CA669BC727}"/>
              </a:ext>
            </a:extLst>
          </p:cNvPr>
          <p:cNvPicPr>
            <a:picLocks noChangeAspect="1"/>
          </p:cNvPicPr>
          <p:nvPr/>
        </p:nvPicPr>
        <p:blipFill>
          <a:blip r:embed="rId2"/>
          <a:stretch>
            <a:fillRect/>
          </a:stretch>
        </p:blipFill>
        <p:spPr>
          <a:xfrm>
            <a:off x="4261757" y="0"/>
            <a:ext cx="4882243" cy="5143500"/>
          </a:xfrm>
          <a:prstGeom prst="rect">
            <a:avLst/>
          </a:prstGeom>
        </p:spPr>
      </p:pic>
      <p:sp>
        <p:nvSpPr>
          <p:cNvPr id="14" name="AutoShape 2" descr="Clever.com">
            <a:extLst>
              <a:ext uri="{FF2B5EF4-FFF2-40B4-BE49-F238E27FC236}">
                <a16:creationId xmlns:a16="http://schemas.microsoft.com/office/drawing/2014/main" id="{D6D4285B-5648-59C3-1DCE-14B85B8254FC}"/>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 name="Picture 15">
            <a:extLst>
              <a:ext uri="{FF2B5EF4-FFF2-40B4-BE49-F238E27FC236}">
                <a16:creationId xmlns:a16="http://schemas.microsoft.com/office/drawing/2014/main" id="{357B9DFA-501D-1A0F-5883-0D6D18B06225}"/>
              </a:ext>
            </a:extLst>
          </p:cNvPr>
          <p:cNvPicPr>
            <a:picLocks noChangeAspect="1"/>
          </p:cNvPicPr>
          <p:nvPr/>
        </p:nvPicPr>
        <p:blipFill>
          <a:blip r:embed="rId3"/>
          <a:stretch>
            <a:fillRect/>
          </a:stretch>
        </p:blipFill>
        <p:spPr>
          <a:xfrm>
            <a:off x="2286001" y="774910"/>
            <a:ext cx="1524484" cy="4214750"/>
          </a:xfrm>
          <a:prstGeom prst="rect">
            <a:avLst/>
          </a:prstGeom>
        </p:spPr>
      </p:pic>
      <p:pic>
        <p:nvPicPr>
          <p:cNvPr id="18" name="Picture 17">
            <a:extLst>
              <a:ext uri="{FF2B5EF4-FFF2-40B4-BE49-F238E27FC236}">
                <a16:creationId xmlns:a16="http://schemas.microsoft.com/office/drawing/2014/main" id="{DCD4E6AA-081F-57C9-2938-EA99BA8DC7D1}"/>
              </a:ext>
            </a:extLst>
          </p:cNvPr>
          <p:cNvPicPr>
            <a:picLocks noChangeAspect="1"/>
          </p:cNvPicPr>
          <p:nvPr/>
        </p:nvPicPr>
        <p:blipFill>
          <a:blip r:embed="rId4"/>
          <a:stretch>
            <a:fillRect/>
          </a:stretch>
        </p:blipFill>
        <p:spPr>
          <a:xfrm>
            <a:off x="506186" y="2501888"/>
            <a:ext cx="1583871" cy="845469"/>
          </a:xfrm>
          <a:prstGeom prst="rect">
            <a:avLst/>
          </a:prstGeom>
        </p:spPr>
      </p:pic>
    </p:spTree>
    <p:extLst>
      <p:ext uri="{BB962C8B-B14F-4D97-AF65-F5344CB8AC3E}">
        <p14:creationId xmlns:p14="http://schemas.microsoft.com/office/powerpoint/2010/main" val="1713514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11229-B34B-E689-081B-0736EC847C79}"/>
              </a:ext>
            </a:extLst>
          </p:cNvPr>
          <p:cNvSpPr>
            <a:spLocks noGrp="1"/>
          </p:cNvSpPr>
          <p:nvPr>
            <p:ph type="title"/>
          </p:nvPr>
        </p:nvSpPr>
        <p:spPr>
          <a:xfrm>
            <a:off x="1591408" y="283134"/>
            <a:ext cx="6554665" cy="1171994"/>
          </a:xfrm>
        </p:spPr>
        <p:txBody>
          <a:bodyPr>
            <a:normAutofit fontScale="90000"/>
          </a:bodyPr>
          <a:lstStyle/>
          <a:p>
            <a:pPr algn="ctr"/>
            <a:br>
              <a:rPr lang="en-US" sz="4000" b="1" dirty="0">
                <a:latin typeface="Cambria Math"/>
                <a:ea typeface="Cambria Math"/>
              </a:rPr>
            </a:br>
            <a:r>
              <a:rPr lang="en-US" sz="4000" b="1" dirty="0" err="1">
                <a:latin typeface="Cambria Math"/>
                <a:ea typeface="Cambria Math"/>
              </a:rPr>
              <a:t>Teleschool</a:t>
            </a:r>
            <a:r>
              <a:rPr lang="en-US" sz="4000" b="1" dirty="0">
                <a:latin typeface="Cambria Math"/>
                <a:ea typeface="Cambria Math"/>
              </a:rPr>
              <a:t> Class Schedule Tips</a:t>
            </a:r>
            <a:endParaRPr lang="en-US" dirty="0"/>
          </a:p>
          <a:p>
            <a:endParaRPr lang="en-US" dirty="0"/>
          </a:p>
        </p:txBody>
      </p:sp>
      <p:sp>
        <p:nvSpPr>
          <p:cNvPr id="3" name="Content Placeholder 2">
            <a:extLst>
              <a:ext uri="{FF2B5EF4-FFF2-40B4-BE49-F238E27FC236}">
                <a16:creationId xmlns:a16="http://schemas.microsoft.com/office/drawing/2014/main" id="{9CEDBFFC-5800-CD8A-2A76-275C31CEB319}"/>
              </a:ext>
            </a:extLst>
          </p:cNvPr>
          <p:cNvSpPr>
            <a:spLocks noGrp="1"/>
          </p:cNvSpPr>
          <p:nvPr>
            <p:ph idx="1"/>
          </p:nvPr>
        </p:nvSpPr>
        <p:spPr/>
        <p:txBody>
          <a:bodyPr vert="horz" lIns="91440" tIns="45720" rIns="91440" bIns="45720" rtlCol="0" anchor="t">
            <a:normAutofit fontScale="92500" lnSpcReduction="10000"/>
          </a:bodyPr>
          <a:lstStyle/>
          <a:p>
            <a:r>
              <a:rPr lang="en-US" sz="2100"/>
              <a:t>Because </a:t>
            </a:r>
            <a:r>
              <a:rPr lang="en-US" sz="2100" err="1"/>
              <a:t>Teleschool</a:t>
            </a:r>
            <a:r>
              <a:rPr lang="en-US" sz="2100"/>
              <a:t> student classes are scheduled on multiple platforms (Focus, Edmentum and Teams), sometimes students get confused what classes they actually have. For example, Edmentum doesn’t list your full schedule, and the Teams calendar isn’t always perfectly up to date. And the classes listed on the front page of Focus aren’t the full schedule like they are in traditional school.</a:t>
            </a:r>
            <a:endParaRPr lang="en-US"/>
          </a:p>
          <a:p>
            <a:r>
              <a:rPr lang="en-US" sz="2100"/>
              <a:t>To see your actual schedule in Teleschool, log into your Focus account (if you don’t have access yet, make sure that your guardian or parent has signed off on the documentation), and click on the Class Schedule tab, and then click on the current semester. </a:t>
            </a:r>
            <a:endParaRPr lang="en-US"/>
          </a:p>
          <a:p>
            <a:endParaRPr lang="en-US" dirty="0"/>
          </a:p>
        </p:txBody>
      </p:sp>
    </p:spTree>
    <p:extLst>
      <p:ext uri="{BB962C8B-B14F-4D97-AF65-F5344CB8AC3E}">
        <p14:creationId xmlns:p14="http://schemas.microsoft.com/office/powerpoint/2010/main" val="900958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DA454-D39E-92A6-BCC1-881EEF929EF9}"/>
              </a:ext>
            </a:extLst>
          </p:cNvPr>
          <p:cNvSpPr>
            <a:spLocks noGrp="1"/>
          </p:cNvSpPr>
          <p:nvPr>
            <p:ph type="title"/>
          </p:nvPr>
        </p:nvSpPr>
        <p:spPr/>
        <p:txBody>
          <a:bodyPr>
            <a:normAutofit/>
          </a:bodyPr>
          <a:lstStyle/>
          <a:p>
            <a:pPr algn="ctr"/>
            <a:r>
              <a:rPr lang="en-US" sz="3200" b="1" dirty="0" err="1">
                <a:latin typeface="Cambria Math"/>
                <a:ea typeface="Cambria Math"/>
              </a:rPr>
              <a:t>Teleschool</a:t>
            </a:r>
            <a:r>
              <a:rPr lang="en-US" sz="3200" b="1" dirty="0">
                <a:latin typeface="Cambria Math"/>
                <a:ea typeface="Cambria Math"/>
              </a:rPr>
              <a:t> Staff Contacts</a:t>
            </a:r>
            <a:r>
              <a:rPr lang="en-US" sz="4000" b="1" dirty="0">
                <a:latin typeface="Cambria Math"/>
                <a:ea typeface="Cambria Math"/>
              </a:rPr>
              <a:t> </a:t>
            </a:r>
            <a:endParaRPr lang="en-US" dirty="0"/>
          </a:p>
          <a:p>
            <a:endParaRPr lang="en-US" dirty="0"/>
          </a:p>
        </p:txBody>
      </p:sp>
      <p:sp>
        <p:nvSpPr>
          <p:cNvPr id="3" name="Content Placeholder 2">
            <a:extLst>
              <a:ext uri="{FF2B5EF4-FFF2-40B4-BE49-F238E27FC236}">
                <a16:creationId xmlns:a16="http://schemas.microsoft.com/office/drawing/2014/main" id="{943E4B5C-E1D9-9E89-8093-5932F42F9432}"/>
              </a:ext>
            </a:extLst>
          </p:cNvPr>
          <p:cNvSpPr>
            <a:spLocks noGrp="1"/>
          </p:cNvSpPr>
          <p:nvPr>
            <p:ph idx="1"/>
          </p:nvPr>
        </p:nvSpPr>
        <p:spPr>
          <a:xfrm>
            <a:off x="268794" y="1228285"/>
            <a:ext cx="8238391" cy="3554423"/>
          </a:xfrm>
        </p:spPr>
        <p:txBody>
          <a:bodyPr vert="horz" lIns="91440" tIns="45720" rIns="91440" bIns="45720" rtlCol="0" anchor="t">
            <a:noAutofit/>
          </a:bodyPr>
          <a:lstStyle/>
          <a:p>
            <a:pPr marL="0" indent="0">
              <a:buNone/>
            </a:pPr>
            <a:r>
              <a:rPr lang="en-US" sz="1200" dirty="0">
                <a:latin typeface="Cambria"/>
                <a:ea typeface="Cambria"/>
              </a:rPr>
              <a:t>Below you will find contact information for </a:t>
            </a:r>
            <a:r>
              <a:rPr lang="en-US" sz="1200" dirty="0" err="1">
                <a:latin typeface="Cambria"/>
                <a:ea typeface="Cambria"/>
              </a:rPr>
              <a:t>Teleschool</a:t>
            </a:r>
            <a:r>
              <a:rPr lang="en-US" sz="1200" dirty="0">
                <a:latin typeface="Cambria"/>
                <a:ea typeface="Cambria"/>
              </a:rPr>
              <a:t> staff. This information may change during the year, it is current for 08/11/2025.</a:t>
            </a:r>
            <a:endParaRPr lang="en-US" sz="1200" dirty="0"/>
          </a:p>
          <a:p>
            <a:r>
              <a:rPr lang="en-US" sz="1200" dirty="0">
                <a:latin typeface="Cambria"/>
                <a:ea typeface="Cambria"/>
              </a:rPr>
              <a:t>Ms. Simons - </a:t>
            </a:r>
            <a:r>
              <a:rPr lang="en-US" sz="1200" u="sng" dirty="0">
                <a:solidFill>
                  <a:srgbClr val="0563C1"/>
                </a:solidFill>
                <a:latin typeface="Cambria"/>
                <a:ea typeface="Cambria"/>
                <a:hlinkClick r:id="rId2"/>
              </a:rPr>
              <a:t>simonsda@pcsb.org</a:t>
            </a:r>
            <a:endParaRPr lang="en-US" sz="1200" dirty="0"/>
          </a:p>
          <a:p>
            <a:r>
              <a:rPr lang="en-US" sz="1200" dirty="0">
                <a:latin typeface="Cambria"/>
                <a:ea typeface="Cambria"/>
              </a:rPr>
              <a:t>Mr. Douglas - </a:t>
            </a:r>
            <a:r>
              <a:rPr lang="en-US" sz="1200" u="sng" dirty="0">
                <a:solidFill>
                  <a:srgbClr val="0563C1"/>
                </a:solidFill>
                <a:latin typeface="Cambria"/>
                <a:ea typeface="Cambria"/>
                <a:hlinkClick r:id="rId3"/>
              </a:rPr>
              <a:t>douglasmi@pcsb.org</a:t>
            </a:r>
            <a:r>
              <a:rPr lang="en-US" sz="1200" dirty="0">
                <a:latin typeface="Cambria"/>
                <a:ea typeface="Cambria"/>
              </a:rPr>
              <a:t> </a:t>
            </a:r>
            <a:endParaRPr lang="en-US" sz="1200" dirty="0"/>
          </a:p>
          <a:p>
            <a:r>
              <a:rPr lang="en-US" sz="1200" dirty="0">
                <a:latin typeface="Cambria"/>
                <a:ea typeface="Cambria"/>
              </a:rPr>
              <a:t>Ms. Higgins - </a:t>
            </a:r>
            <a:r>
              <a:rPr lang="en-US" sz="1200" u="sng" dirty="0">
                <a:solidFill>
                  <a:srgbClr val="0563C1"/>
                </a:solidFill>
                <a:latin typeface="Cambria"/>
                <a:ea typeface="Cambria"/>
                <a:hlinkClick r:id="rId4"/>
              </a:rPr>
              <a:t>higginsal@pcsb.org</a:t>
            </a:r>
            <a:endParaRPr lang="en-US" sz="1200" dirty="0"/>
          </a:p>
          <a:p>
            <a:r>
              <a:rPr lang="en-US" sz="1200" dirty="0">
                <a:latin typeface="Cambria"/>
                <a:ea typeface="Cambria"/>
              </a:rPr>
              <a:t>Ms. Hunter - </a:t>
            </a:r>
            <a:r>
              <a:rPr lang="en-US" sz="1200" u="sng" dirty="0">
                <a:solidFill>
                  <a:srgbClr val="0563C1"/>
                </a:solidFill>
                <a:latin typeface="Cambria"/>
                <a:ea typeface="Cambria"/>
                <a:hlinkClick r:id="rId5"/>
              </a:rPr>
              <a:t>hunterme@pcsb.org</a:t>
            </a:r>
            <a:endParaRPr lang="en-US" sz="1200" dirty="0"/>
          </a:p>
          <a:p>
            <a:r>
              <a:rPr lang="en-US" sz="1200" dirty="0">
                <a:latin typeface="Cambria"/>
                <a:ea typeface="Cambria"/>
              </a:rPr>
              <a:t>Ms. Hawley –</a:t>
            </a:r>
            <a:r>
              <a:rPr lang="en-US" sz="1200" u="sng" dirty="0">
                <a:solidFill>
                  <a:schemeClr val="accent1">
                    <a:lumMod val="60000"/>
                    <a:lumOff val="40000"/>
                  </a:schemeClr>
                </a:solidFill>
                <a:latin typeface="Cambria"/>
                <a:ea typeface="Cambria"/>
              </a:rPr>
              <a:t>hawleyk@pcsb.org</a:t>
            </a:r>
            <a:endParaRPr lang="en-US" sz="1200" u="sng" dirty="0">
              <a:solidFill>
                <a:schemeClr val="accent1">
                  <a:lumMod val="60000"/>
                  <a:lumOff val="40000"/>
                </a:schemeClr>
              </a:solidFill>
            </a:endParaRPr>
          </a:p>
          <a:p>
            <a:r>
              <a:rPr lang="en-US" sz="1200" dirty="0">
                <a:latin typeface="Cambria"/>
                <a:ea typeface="Cambria"/>
              </a:rPr>
              <a:t>Ms. Cleveland - </a:t>
            </a:r>
            <a:r>
              <a:rPr lang="en-US" sz="1200" u="sng" dirty="0">
                <a:solidFill>
                  <a:srgbClr val="0563C1"/>
                </a:solidFill>
                <a:latin typeface="Cambria"/>
                <a:ea typeface="Cambria"/>
                <a:hlinkClick r:id="rId6"/>
              </a:rPr>
              <a:t>clevelandn@pcsb.org</a:t>
            </a:r>
            <a:endParaRPr lang="en-US" sz="1200" dirty="0"/>
          </a:p>
          <a:p>
            <a:r>
              <a:rPr lang="en-US" sz="1200" dirty="0">
                <a:latin typeface="Cambria"/>
                <a:ea typeface="Cambria"/>
              </a:rPr>
              <a:t>Mr. Leclair - </a:t>
            </a:r>
            <a:r>
              <a:rPr lang="en-US" sz="1200" u="sng" dirty="0">
                <a:solidFill>
                  <a:srgbClr val="0563C1"/>
                </a:solidFill>
                <a:latin typeface="Cambria"/>
                <a:ea typeface="Cambria"/>
                <a:hlinkClick r:id="rId7"/>
              </a:rPr>
              <a:t>leclairb@pcsb.org</a:t>
            </a:r>
            <a:endParaRPr lang="en-US" sz="1200" dirty="0"/>
          </a:p>
          <a:p>
            <a:r>
              <a:rPr lang="en-US" sz="1200" dirty="0">
                <a:latin typeface="Cambria"/>
                <a:ea typeface="Cambria"/>
              </a:rPr>
              <a:t>Mr. Stoykovich - </a:t>
            </a:r>
            <a:r>
              <a:rPr lang="en-US" sz="1200" u="sng" dirty="0">
                <a:solidFill>
                  <a:srgbClr val="0563C1"/>
                </a:solidFill>
                <a:latin typeface="Cambria"/>
                <a:ea typeface="Cambria"/>
                <a:hlinkClick r:id="rId8"/>
              </a:rPr>
              <a:t>stoykovichm@pcsb.org</a:t>
            </a:r>
            <a:r>
              <a:rPr lang="en-US" sz="1200" dirty="0">
                <a:latin typeface="Cambria"/>
                <a:ea typeface="Cambria"/>
              </a:rPr>
              <a:t> </a:t>
            </a:r>
          </a:p>
          <a:p>
            <a:r>
              <a:rPr lang="en-US" sz="1200" dirty="0">
                <a:latin typeface="Cambria"/>
                <a:ea typeface="Cambria"/>
              </a:rPr>
              <a:t>Ms. Savage- </a:t>
            </a:r>
            <a:r>
              <a:rPr lang="en-US" sz="1200" dirty="0">
                <a:solidFill>
                  <a:schemeClr val="accent2"/>
                </a:solidFill>
                <a:latin typeface="Cambria"/>
                <a:ea typeface="Cambria"/>
              </a:rPr>
              <a:t>savage@pcsb.org</a:t>
            </a:r>
            <a:endParaRPr lang="en-US" sz="1200" dirty="0">
              <a:solidFill>
                <a:schemeClr val="accent2"/>
              </a:solidFill>
            </a:endParaRPr>
          </a:p>
          <a:p>
            <a:r>
              <a:rPr lang="en-US" sz="1200" dirty="0">
                <a:latin typeface="Calibri"/>
                <a:ea typeface="Calibri"/>
                <a:cs typeface="Calibri"/>
              </a:rPr>
              <a:t>Dr. Mims, School Counselor - </a:t>
            </a:r>
            <a:r>
              <a:rPr lang="en-US" sz="1200" dirty="0">
                <a:latin typeface="Calibri"/>
                <a:ea typeface="Calibri"/>
                <a:cs typeface="Calibri"/>
                <a:hlinkClick r:id="rId9"/>
              </a:rPr>
              <a:t>mimse@pcsb.org</a:t>
            </a:r>
            <a:r>
              <a:rPr lang="en-US" sz="1200" dirty="0">
                <a:latin typeface="Calibri"/>
                <a:ea typeface="Calibri"/>
                <a:cs typeface="Calibri"/>
              </a:rPr>
              <a:t> </a:t>
            </a:r>
            <a:endParaRPr lang="en-US" sz="1200" dirty="0"/>
          </a:p>
          <a:p>
            <a:r>
              <a:rPr lang="en-US" sz="1200" dirty="0">
                <a:latin typeface="Cambria"/>
                <a:ea typeface="Cambria"/>
              </a:rPr>
              <a:t>Mr. Willis, Tech Specialist for computer and connectivity issues - </a:t>
            </a:r>
            <a:r>
              <a:rPr lang="en-US" sz="1200" dirty="0">
                <a:latin typeface="Cambria"/>
                <a:ea typeface="Cambria"/>
                <a:hlinkClick r:id="rId10"/>
              </a:rPr>
              <a:t>willisda@pcsb.org</a:t>
            </a:r>
            <a:r>
              <a:rPr lang="en-US" sz="1200" dirty="0">
                <a:latin typeface="Cambria"/>
                <a:ea typeface="Cambria"/>
              </a:rPr>
              <a:t> </a:t>
            </a:r>
          </a:p>
          <a:p>
            <a:pPr marL="0" indent="0">
              <a:buNone/>
            </a:pPr>
            <a:r>
              <a:rPr lang="en-US" sz="1200" dirty="0">
                <a:latin typeface="Cambria"/>
                <a:ea typeface="Cambria"/>
              </a:rPr>
              <a:t>If you have any questions, please don’t hesitate to reach out. We look forward to hearing from you. </a:t>
            </a:r>
            <a:endParaRPr lang="en-US" sz="1200" dirty="0"/>
          </a:p>
          <a:p>
            <a:endParaRPr lang="en-US" sz="1000" dirty="0"/>
          </a:p>
        </p:txBody>
      </p:sp>
    </p:spTree>
    <p:extLst>
      <p:ext uri="{BB962C8B-B14F-4D97-AF65-F5344CB8AC3E}">
        <p14:creationId xmlns:p14="http://schemas.microsoft.com/office/powerpoint/2010/main" val="350317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24" name="Title 1">
            <a:extLst>
              <a:ext uri="{FF2B5EF4-FFF2-40B4-BE49-F238E27FC236}">
                <a16:creationId xmlns:a16="http://schemas.microsoft.com/office/drawing/2014/main" id="{B12EFE23-6DF4-4D25-9A19-D60A12DE5284}"/>
              </a:ext>
            </a:extLst>
          </p:cNvPr>
          <p:cNvSpPr txBox="1">
            <a:spLocks/>
          </p:cNvSpPr>
          <p:nvPr/>
        </p:nvSpPr>
        <p:spPr>
          <a:xfrm>
            <a:off x="1514530" y="85417"/>
            <a:ext cx="5952310" cy="584799"/>
          </a:xfrm>
          <a:prstGeom prst="rect">
            <a:avLst/>
          </a:prstGeom>
          <a:solidFill>
            <a:schemeClr val="bg1"/>
          </a:solidFill>
          <a:ln w="76200" cap="flat" cmpd="sng" algn="ctr">
            <a:solidFill>
              <a:schemeClr val="accent3">
                <a:lumMod val="60000"/>
                <a:lumOff val="40000"/>
              </a:schemeClr>
            </a:solidFill>
            <a:prstDash val="solid"/>
          </a:ln>
          <a:scene3d>
            <a:camera prst="orthographicFront"/>
            <a:lightRig rig="threePt" dir="t"/>
          </a:scene3d>
          <a:sp3d extrusionH="12700" prstMaterial="metal">
            <a:bevelT prst="angle"/>
            <a:bevelB prst="angle"/>
          </a:sp3d>
        </p:spPr>
        <p:style>
          <a:lnRef idx="2">
            <a:schemeClr val="dk1"/>
          </a:lnRef>
          <a:fillRef idx="1">
            <a:schemeClr val="lt1"/>
          </a:fillRef>
          <a:effectRef idx="0">
            <a:schemeClr val="dk1"/>
          </a:effectRef>
          <a:fontRef idx="minor">
            <a:schemeClr val="dk1"/>
          </a:fontRef>
        </p:style>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r>
              <a:rPr lang="en-US" sz="2800" b="1">
                <a:solidFill>
                  <a:srgbClr val="C00000"/>
                </a:solidFill>
              </a:rPr>
              <a:t>Personalized Learning Options</a:t>
            </a:r>
          </a:p>
        </p:txBody>
      </p:sp>
      <p:sp>
        <p:nvSpPr>
          <p:cNvPr id="39" name="Content Placeholder 2">
            <a:extLst>
              <a:ext uri="{FF2B5EF4-FFF2-40B4-BE49-F238E27FC236}">
                <a16:creationId xmlns:a16="http://schemas.microsoft.com/office/drawing/2014/main" id="{A0B1E602-91E4-4DCD-8E2A-D221DD4045AB}"/>
              </a:ext>
            </a:extLst>
          </p:cNvPr>
          <p:cNvSpPr txBox="1">
            <a:spLocks noGrp="1"/>
          </p:cNvSpPr>
          <p:nvPr>
            <p:ph type="subTitle" idx="1"/>
          </p:nvPr>
        </p:nvSpPr>
        <p:spPr>
          <a:xfrm>
            <a:off x="0" y="586099"/>
            <a:ext cx="4110182" cy="42803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b="1" u="sng"/>
              <a:t>Facilitated Digital Support</a:t>
            </a:r>
          </a:p>
          <a:p>
            <a:pPr>
              <a:buSzPct val="100000"/>
              <a:buFont typeface="Wingdings" panose="05000000000000000000" pitchFamily="2" charset="2"/>
              <a:buChar char="ü"/>
            </a:pPr>
            <a:r>
              <a:rPr lang="en-US" sz="1600"/>
              <a:t>100% digital course including assignments, study guides, quizzes &amp; assessments. </a:t>
            </a:r>
          </a:p>
          <a:p>
            <a:pPr>
              <a:buSzPct val="100000"/>
              <a:buFont typeface="Wingdings" panose="05000000000000000000" pitchFamily="2" charset="2"/>
              <a:buChar char="ü"/>
            </a:pPr>
            <a:r>
              <a:rPr lang="en-US" sz="1600"/>
              <a:t>Coursework is accessible at anytime, from any web enabled device. </a:t>
            </a:r>
          </a:p>
          <a:p>
            <a:pPr>
              <a:buSzPct val="100000"/>
              <a:buFont typeface="Wingdings" panose="05000000000000000000" pitchFamily="2" charset="2"/>
              <a:buChar char="ü"/>
            </a:pPr>
            <a:r>
              <a:rPr lang="en-US" sz="1600"/>
              <a:t>A teacher certified in the content provides support and monitors assessments in person. </a:t>
            </a:r>
          </a:p>
          <a:p>
            <a:pPr>
              <a:buSzPct val="100000"/>
              <a:buFont typeface="Wingdings" panose="05000000000000000000" pitchFamily="2" charset="2"/>
              <a:buChar char="ü"/>
            </a:pPr>
            <a:r>
              <a:rPr lang="en-US" sz="1600"/>
              <a:t>Scholars work at their own pace and have the capacity to accelerate and complete courses in less time than a traditional semester model. </a:t>
            </a:r>
          </a:p>
        </p:txBody>
      </p:sp>
      <p:sp>
        <p:nvSpPr>
          <p:cNvPr id="40" name="Content Placeholder 3">
            <a:extLst>
              <a:ext uri="{FF2B5EF4-FFF2-40B4-BE49-F238E27FC236}">
                <a16:creationId xmlns:a16="http://schemas.microsoft.com/office/drawing/2014/main" id="{97A97FC8-FEAC-49D5-B93D-CF24E9383CA2}"/>
              </a:ext>
            </a:extLst>
          </p:cNvPr>
          <p:cNvSpPr txBox="1">
            <a:spLocks/>
          </p:cNvSpPr>
          <p:nvPr/>
        </p:nvSpPr>
        <p:spPr>
          <a:xfrm>
            <a:off x="3879273" y="710172"/>
            <a:ext cx="1440872" cy="41162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tx1"/>
              </a:buClr>
              <a:buFont typeface="Wingdings" panose="05000000000000000000" pitchFamily="2" charset="2"/>
              <a:buChar char="v"/>
            </a:pPr>
            <a:endParaRPr lang="en-US" sz="1600" dirty="0"/>
          </a:p>
        </p:txBody>
      </p:sp>
      <p:sp>
        <p:nvSpPr>
          <p:cNvPr id="5" name="Content Placeholder 2">
            <a:extLst>
              <a:ext uri="{FF2B5EF4-FFF2-40B4-BE49-F238E27FC236}">
                <a16:creationId xmlns:a16="http://schemas.microsoft.com/office/drawing/2014/main" id="{35742FC9-488F-4981-B7F7-80298DF26767}"/>
              </a:ext>
            </a:extLst>
          </p:cNvPr>
          <p:cNvSpPr txBox="1">
            <a:spLocks/>
          </p:cNvSpPr>
          <p:nvPr/>
        </p:nvSpPr>
        <p:spPr>
          <a:xfrm>
            <a:off x="4756081" y="586099"/>
            <a:ext cx="4110182" cy="4116290"/>
          </a:xfrm>
          <a:prstGeom prst="rect">
            <a:avLst/>
          </a:prstGeom>
          <a:noFill/>
          <a:ln>
            <a:noFill/>
          </a:ln>
          <a:effectLst>
            <a:outerShdw algn="bl" rotWithShape="0">
              <a:srgbClr val="000000"/>
            </a:outerShdw>
          </a:effectLst>
        </p:spPr>
        <p:txBody>
          <a:bodyPr spcFirstLastPara="1" vert="horz" wrap="square" lIns="91440" tIns="45720" rIns="91440" bIns="45720" rtlCol="0" anchor="ctr" anchorCtr="0">
            <a:normAutofit/>
          </a:bodyPr>
          <a:lstStyle>
            <a:defPPr marR="0" lvl="0" algn="l" rtl="0">
              <a:lnSpc>
                <a:spcPct val="100000"/>
              </a:lnSpc>
              <a:spcBef>
                <a:spcPts val="0"/>
              </a:spcBef>
              <a:spcAft>
                <a:spcPts val="0"/>
              </a:spcAft>
            </a:defPPr>
            <a:lvl1pPr marL="228600" marR="0" lvl="0" indent="-228600" algn="l" defTabSz="914400" rtl="0" eaLnBrk="1" latinLnBrk="0" hangingPunct="1">
              <a:lnSpc>
                <a:spcPct val="90000"/>
              </a:lnSpc>
              <a:spcBef>
                <a:spcPts val="1000"/>
              </a:spcBef>
              <a:spcAft>
                <a:spcPts val="0"/>
              </a:spcAft>
              <a:buClr>
                <a:srgbClr val="FFFFFF"/>
              </a:buClr>
              <a:buSzPts val="1300"/>
              <a:buFont typeface="Arial" panose="020B0604020202020204" pitchFamily="34" charset="0"/>
              <a:buChar char="•"/>
              <a:defRPr sz="2800" b="0" i="0" u="none" strike="noStrike" kern="1200" cap="none">
                <a:solidFill>
                  <a:schemeClr val="tx1"/>
                </a:solidFill>
                <a:latin typeface="+mn-lt"/>
                <a:ea typeface="+mn-ea"/>
                <a:cs typeface="+mn-cs"/>
                <a:sym typeface="Roboto"/>
              </a:defRPr>
            </a:lvl1pPr>
            <a:lvl2pPr marL="685800" marR="0" lvl="1" indent="-228600" algn="l" defTabSz="914400" rtl="0" eaLnBrk="1" latinLnBrk="0" hangingPunct="1">
              <a:lnSpc>
                <a:spcPct val="90000"/>
              </a:lnSpc>
              <a:spcBef>
                <a:spcPts val="500"/>
              </a:spcBef>
              <a:spcAft>
                <a:spcPts val="0"/>
              </a:spcAft>
              <a:buClr>
                <a:srgbClr val="FFFFFF"/>
              </a:buClr>
              <a:buSzPts val="1800"/>
              <a:buFont typeface="Arial" panose="020B0604020202020204" pitchFamily="34" charset="0"/>
              <a:buChar char="•"/>
              <a:defRPr sz="2400" b="1" i="1" u="none" strike="noStrike" kern="1200" cap="none">
                <a:solidFill>
                  <a:schemeClr val="tx1"/>
                </a:solidFill>
                <a:latin typeface="+mn-lt"/>
                <a:ea typeface="+mn-ea"/>
                <a:cs typeface="+mn-cs"/>
                <a:sym typeface="Roboto"/>
              </a:defRPr>
            </a:lvl2pPr>
            <a:lvl3pPr marL="1143000" marR="0" lvl="2" indent="-228600" algn="l" defTabSz="914400" rtl="0" eaLnBrk="1" latinLnBrk="0" hangingPunct="1">
              <a:lnSpc>
                <a:spcPct val="90000"/>
              </a:lnSpc>
              <a:spcBef>
                <a:spcPts val="500"/>
              </a:spcBef>
              <a:spcAft>
                <a:spcPts val="0"/>
              </a:spcAft>
              <a:buClr>
                <a:srgbClr val="FFFFFF"/>
              </a:buClr>
              <a:buSzPts val="1800"/>
              <a:buFont typeface="Arial" panose="020B0604020202020204" pitchFamily="34" charset="0"/>
              <a:buChar char="•"/>
              <a:defRPr sz="2000" b="1" i="1" u="none" strike="noStrike" kern="1200" cap="none">
                <a:solidFill>
                  <a:schemeClr val="tx1"/>
                </a:solidFill>
                <a:latin typeface="+mn-lt"/>
                <a:ea typeface="+mn-ea"/>
                <a:cs typeface="+mn-cs"/>
                <a:sym typeface="Roboto"/>
              </a:defRPr>
            </a:lvl3pPr>
            <a:lvl4pPr marL="1600200" marR="0" lvl="3" indent="-228600" algn="l" defTabSz="914400" rtl="0" eaLnBrk="1" latinLnBrk="0" hangingPunct="1">
              <a:lnSpc>
                <a:spcPct val="90000"/>
              </a:lnSpc>
              <a:spcBef>
                <a:spcPts val="500"/>
              </a:spcBef>
              <a:spcAft>
                <a:spcPts val="0"/>
              </a:spcAft>
              <a:buClr>
                <a:srgbClr val="FFFFFF"/>
              </a:buClr>
              <a:buSzPts val="1800"/>
              <a:buFont typeface="Arial" panose="020B0604020202020204" pitchFamily="34" charset="0"/>
              <a:buChar char="•"/>
              <a:defRPr sz="1800" b="1" i="1" u="none" strike="noStrike" kern="1200" cap="none">
                <a:solidFill>
                  <a:schemeClr val="tx1"/>
                </a:solidFill>
                <a:latin typeface="+mn-lt"/>
                <a:ea typeface="+mn-ea"/>
                <a:cs typeface="+mn-cs"/>
                <a:sym typeface="Roboto"/>
              </a:defRPr>
            </a:lvl4pPr>
            <a:lvl5pPr marL="2057400" marR="0" lvl="4" indent="-228600" algn="l" defTabSz="914400" rtl="0" eaLnBrk="1" latinLnBrk="0" hangingPunct="1">
              <a:lnSpc>
                <a:spcPct val="90000"/>
              </a:lnSpc>
              <a:spcBef>
                <a:spcPts val="500"/>
              </a:spcBef>
              <a:spcAft>
                <a:spcPts val="0"/>
              </a:spcAft>
              <a:buClr>
                <a:srgbClr val="FFFFFF"/>
              </a:buClr>
              <a:buSzPts val="1800"/>
              <a:buFont typeface="Arial" panose="020B0604020202020204" pitchFamily="34" charset="0"/>
              <a:buChar char="•"/>
              <a:defRPr sz="1800" b="1" i="1" u="none" strike="noStrike" kern="1200" cap="none">
                <a:solidFill>
                  <a:schemeClr val="tx1"/>
                </a:solidFill>
                <a:latin typeface="+mn-lt"/>
                <a:ea typeface="+mn-ea"/>
                <a:cs typeface="+mn-cs"/>
                <a:sym typeface="Roboto"/>
              </a:defRPr>
            </a:lvl5pPr>
            <a:lvl6pPr marL="2514600" marR="0" lvl="5" indent="-228600" algn="l" defTabSz="914400" rtl="0" eaLnBrk="1" latinLnBrk="0" hangingPunct="1">
              <a:lnSpc>
                <a:spcPct val="90000"/>
              </a:lnSpc>
              <a:spcBef>
                <a:spcPts val="500"/>
              </a:spcBef>
              <a:spcAft>
                <a:spcPts val="0"/>
              </a:spcAft>
              <a:buClr>
                <a:srgbClr val="FFFFFF"/>
              </a:buClr>
              <a:buSzPts val="1800"/>
              <a:buFont typeface="Arial" panose="020B0604020202020204" pitchFamily="34" charset="0"/>
              <a:buChar char="•"/>
              <a:defRPr sz="1800" b="1" i="1" u="none" strike="noStrike" kern="1200" cap="none">
                <a:solidFill>
                  <a:schemeClr val="tx1"/>
                </a:solidFill>
                <a:latin typeface="+mn-lt"/>
                <a:ea typeface="+mn-ea"/>
                <a:cs typeface="+mn-cs"/>
                <a:sym typeface="Roboto"/>
              </a:defRPr>
            </a:lvl6pPr>
            <a:lvl7pPr marL="2971800" marR="0" lvl="6" indent="-228600" algn="l" defTabSz="914400" rtl="0" eaLnBrk="1" latinLnBrk="0" hangingPunct="1">
              <a:lnSpc>
                <a:spcPct val="90000"/>
              </a:lnSpc>
              <a:spcBef>
                <a:spcPts val="500"/>
              </a:spcBef>
              <a:spcAft>
                <a:spcPts val="0"/>
              </a:spcAft>
              <a:buClr>
                <a:srgbClr val="FFFFFF"/>
              </a:buClr>
              <a:buSzPts val="1800"/>
              <a:buFont typeface="Arial" panose="020B0604020202020204" pitchFamily="34" charset="0"/>
              <a:buChar char="•"/>
              <a:defRPr sz="1800" b="1" i="1" u="none" strike="noStrike" kern="1200" cap="none">
                <a:solidFill>
                  <a:schemeClr val="tx1"/>
                </a:solidFill>
                <a:latin typeface="+mn-lt"/>
                <a:ea typeface="+mn-ea"/>
                <a:cs typeface="+mn-cs"/>
                <a:sym typeface="Roboto"/>
              </a:defRPr>
            </a:lvl7pPr>
            <a:lvl8pPr marL="3429000" marR="0" lvl="7" indent="-228600" algn="l" defTabSz="914400" rtl="0" eaLnBrk="1" latinLnBrk="0" hangingPunct="1">
              <a:lnSpc>
                <a:spcPct val="90000"/>
              </a:lnSpc>
              <a:spcBef>
                <a:spcPts val="500"/>
              </a:spcBef>
              <a:spcAft>
                <a:spcPts val="0"/>
              </a:spcAft>
              <a:buClr>
                <a:srgbClr val="FFFFFF"/>
              </a:buClr>
              <a:buSzPts val="1800"/>
              <a:buFont typeface="Arial" panose="020B0604020202020204" pitchFamily="34" charset="0"/>
              <a:buChar char="•"/>
              <a:defRPr sz="1800" b="1" i="1" u="none" strike="noStrike" kern="1200" cap="none">
                <a:solidFill>
                  <a:schemeClr val="tx1"/>
                </a:solidFill>
                <a:latin typeface="+mn-lt"/>
                <a:ea typeface="+mn-ea"/>
                <a:cs typeface="+mn-cs"/>
                <a:sym typeface="Roboto"/>
              </a:defRPr>
            </a:lvl8pPr>
            <a:lvl9pPr marL="3886200" marR="0" lvl="8" indent="-228600" algn="l" defTabSz="914400" rtl="0" eaLnBrk="1" latinLnBrk="0" hangingPunct="1">
              <a:lnSpc>
                <a:spcPct val="90000"/>
              </a:lnSpc>
              <a:spcBef>
                <a:spcPts val="500"/>
              </a:spcBef>
              <a:spcAft>
                <a:spcPts val="0"/>
              </a:spcAft>
              <a:buClr>
                <a:srgbClr val="FFFFFF"/>
              </a:buClr>
              <a:buSzPts val="1800"/>
              <a:buFont typeface="Arial" panose="020B0604020202020204" pitchFamily="34" charset="0"/>
              <a:buChar char="•"/>
              <a:defRPr sz="1800" b="1" i="1" u="none" strike="noStrike" kern="1200" cap="none">
                <a:solidFill>
                  <a:schemeClr val="tx1"/>
                </a:solidFill>
                <a:latin typeface="+mn-lt"/>
                <a:ea typeface="+mn-ea"/>
                <a:cs typeface="+mn-cs"/>
                <a:sym typeface="Roboto"/>
              </a:defRPr>
            </a:lvl9pPr>
          </a:lstStyle>
          <a:p>
            <a:pPr marL="0" indent="0" algn="ctr">
              <a:buFont typeface="Arial" panose="020B0604020202020204" pitchFamily="34" charset="0"/>
              <a:buNone/>
            </a:pPr>
            <a:r>
              <a:rPr lang="en-US" sz="1800" b="1" u="sng" dirty="0"/>
              <a:t>Traditional Direct Instruction</a:t>
            </a:r>
          </a:p>
          <a:p>
            <a:pPr>
              <a:buSzPct val="100000"/>
              <a:buFont typeface="Wingdings" panose="05000000000000000000" pitchFamily="2" charset="2"/>
              <a:buChar char="q"/>
            </a:pPr>
            <a:r>
              <a:rPr lang="en-US" sz="1600" dirty="0"/>
              <a:t>Instruction provided through lecture and collaborative structures. (Reading, Crit Think and M/J Health)</a:t>
            </a:r>
          </a:p>
          <a:p>
            <a:pPr>
              <a:buSzPct val="100000"/>
              <a:buFont typeface="Wingdings" panose="05000000000000000000" pitchFamily="2" charset="2"/>
              <a:buChar char="q"/>
            </a:pPr>
            <a:r>
              <a:rPr lang="en-US" sz="1600" dirty="0"/>
              <a:t>Access to laptops and Clever applications for remediation and supplemental support.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6BDA7-9605-2D12-AE5C-B4D93D00A99E}"/>
              </a:ext>
            </a:extLst>
          </p:cNvPr>
          <p:cNvSpPr>
            <a:spLocks noGrp="1"/>
          </p:cNvSpPr>
          <p:nvPr>
            <p:ph type="title"/>
          </p:nvPr>
        </p:nvSpPr>
        <p:spPr/>
        <p:txBody>
          <a:bodyPr/>
          <a:lstStyle/>
          <a:p>
            <a:r>
              <a:rPr lang="en-US" b="1" dirty="0"/>
              <a:t>How to Check student progress/Grades</a:t>
            </a:r>
          </a:p>
        </p:txBody>
      </p:sp>
      <p:pic>
        <p:nvPicPr>
          <p:cNvPr id="4" name="Picture 3">
            <a:extLst>
              <a:ext uri="{FF2B5EF4-FFF2-40B4-BE49-F238E27FC236}">
                <a16:creationId xmlns:a16="http://schemas.microsoft.com/office/drawing/2014/main" id="{553B3E28-4A61-BD9E-30C6-154BC485D537}"/>
              </a:ext>
            </a:extLst>
          </p:cNvPr>
          <p:cNvPicPr>
            <a:picLocks noChangeAspect="1"/>
          </p:cNvPicPr>
          <p:nvPr/>
        </p:nvPicPr>
        <p:blipFill>
          <a:blip r:embed="rId2"/>
          <a:srcRect r="2195"/>
          <a:stretch/>
        </p:blipFill>
        <p:spPr>
          <a:xfrm>
            <a:off x="653144" y="1473142"/>
            <a:ext cx="7641770" cy="2927407"/>
          </a:xfrm>
          <a:prstGeom prst="rect">
            <a:avLst/>
          </a:prstGeom>
        </p:spPr>
      </p:pic>
    </p:spTree>
    <p:extLst>
      <p:ext uri="{BB962C8B-B14F-4D97-AF65-F5344CB8AC3E}">
        <p14:creationId xmlns:p14="http://schemas.microsoft.com/office/powerpoint/2010/main" val="796137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32" name="Google Shape;232;p40"/>
          <p:cNvPicPr preferRelativeResize="0"/>
          <p:nvPr/>
        </p:nvPicPr>
        <p:blipFill>
          <a:blip r:embed="rId3">
            <a:alphaModFix/>
          </a:blip>
          <a:stretch>
            <a:fillRect/>
          </a:stretch>
        </p:blipFill>
        <p:spPr>
          <a:xfrm rot="-1346679">
            <a:off x="7807066" y="742703"/>
            <a:ext cx="1300269" cy="1189033"/>
          </a:xfrm>
          <a:prstGeom prst="rect">
            <a:avLst/>
          </a:prstGeom>
          <a:noFill/>
          <a:ln>
            <a:noFill/>
          </a:ln>
        </p:spPr>
      </p:pic>
      <p:sp>
        <p:nvSpPr>
          <p:cNvPr id="5" name="Title 1">
            <a:extLst>
              <a:ext uri="{FF2B5EF4-FFF2-40B4-BE49-F238E27FC236}">
                <a16:creationId xmlns:a16="http://schemas.microsoft.com/office/drawing/2014/main" id="{0F0C6A10-8813-4E4D-A7C5-6C458F153B54}"/>
              </a:ext>
            </a:extLst>
          </p:cNvPr>
          <p:cNvSpPr txBox="1">
            <a:spLocks/>
          </p:cNvSpPr>
          <p:nvPr/>
        </p:nvSpPr>
        <p:spPr>
          <a:xfrm>
            <a:off x="655320" y="242551"/>
            <a:ext cx="7753714" cy="584799"/>
          </a:xfrm>
          <a:prstGeom prst="rect">
            <a:avLst/>
          </a:prstGeom>
          <a:solidFill>
            <a:schemeClr val="bg1"/>
          </a:solidFill>
          <a:ln w="28575" cap="flat" cmpd="sng" algn="ctr">
            <a:solidFill>
              <a:schemeClr val="accent3">
                <a:lumMod val="60000"/>
                <a:lumOff val="40000"/>
              </a:schemeClr>
            </a:solidFill>
            <a:prstDash val="solid"/>
          </a:ln>
          <a:scene3d>
            <a:camera prst="orthographicFront"/>
            <a:lightRig rig="threePt" dir="t"/>
          </a:scene3d>
          <a:sp3d extrusionH="12700" prstMaterial="metal">
            <a:bevelT w="101600" prst="riblet"/>
            <a:bevelB prst="angle"/>
          </a:sp3d>
        </p:spPr>
        <p:style>
          <a:lnRef idx="2">
            <a:schemeClr val="dk1"/>
          </a:lnRef>
          <a:fillRef idx="1">
            <a:schemeClr val="lt1"/>
          </a:fillRef>
          <a:effectRef idx="0">
            <a:schemeClr val="dk1"/>
          </a:effectRef>
          <a:fontRef idx="minor">
            <a:schemeClr val="dk1"/>
          </a:fontRef>
        </p:style>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2800" b="1">
                <a:solidFill>
                  <a:srgbClr val="C00000"/>
                </a:solidFill>
              </a:rPr>
              <a:t>Middle School Promotion Requirements</a:t>
            </a:r>
          </a:p>
        </p:txBody>
      </p:sp>
      <p:sp>
        <p:nvSpPr>
          <p:cNvPr id="6" name="TextBox 5">
            <a:extLst>
              <a:ext uri="{FF2B5EF4-FFF2-40B4-BE49-F238E27FC236}">
                <a16:creationId xmlns:a16="http://schemas.microsoft.com/office/drawing/2014/main" id="{A6AED2B3-44E1-8B3E-5EA9-D6EFA50679D4}"/>
              </a:ext>
            </a:extLst>
          </p:cNvPr>
          <p:cNvSpPr txBox="1"/>
          <p:nvPr/>
        </p:nvSpPr>
        <p:spPr>
          <a:xfrm>
            <a:off x="3429000" y="1332984"/>
            <a:ext cx="5245742" cy="2862322"/>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Pass Three Language Arts Courses</a:t>
            </a:r>
          </a:p>
          <a:p>
            <a:pPr marL="285750" indent="-285750">
              <a:buFont typeface="Arial" panose="020B0604020202020204" pitchFamily="34" charset="0"/>
              <a:buChar char="•"/>
            </a:pPr>
            <a:r>
              <a:rPr lang="en-US" dirty="0"/>
              <a:t>Pass Three Math Courses</a:t>
            </a:r>
          </a:p>
          <a:p>
            <a:pPr marL="285750" indent="-285750">
              <a:buFont typeface="Arial" panose="020B0604020202020204" pitchFamily="34" charset="0"/>
              <a:buChar char="•"/>
            </a:pPr>
            <a:r>
              <a:rPr lang="en-US" dirty="0"/>
              <a:t>Pass Three Social Studies Courses</a:t>
            </a:r>
          </a:p>
          <a:p>
            <a:pPr marL="285750" indent="-285750">
              <a:buFont typeface="Arial" panose="020B0604020202020204" pitchFamily="34" charset="0"/>
              <a:buChar char="•"/>
            </a:pPr>
            <a:r>
              <a:rPr lang="en-US" dirty="0"/>
              <a:t>Pass Three Science Courses				═════════</a:t>
            </a:r>
          </a:p>
          <a:p>
            <a:pPr marL="285750" indent="-285750">
              <a:buFont typeface="Arial" panose="020B0604020202020204" pitchFamily="34" charset="0"/>
              <a:buChar char="•"/>
            </a:pPr>
            <a:r>
              <a:rPr lang="en-US" dirty="0"/>
              <a:t>Complete ELA Assessments</a:t>
            </a:r>
          </a:p>
          <a:p>
            <a:pPr marL="285750" indent="-285750">
              <a:buFont typeface="Arial" panose="020B0604020202020204" pitchFamily="34" charset="0"/>
              <a:buChar char="•"/>
            </a:pPr>
            <a:r>
              <a:rPr lang="en-US" dirty="0"/>
              <a:t>Complete Math Assessments</a:t>
            </a:r>
          </a:p>
          <a:p>
            <a:pPr marL="285750" indent="-285750">
              <a:buFont typeface="Arial" panose="020B0604020202020204" pitchFamily="34" charset="0"/>
              <a:buChar char="•"/>
            </a:pPr>
            <a:r>
              <a:rPr lang="en-US" dirty="0"/>
              <a:t>Complete Grade 8 Science Assessment</a:t>
            </a:r>
          </a:p>
          <a:p>
            <a:pPr marL="285750" indent="-285750">
              <a:buFont typeface="Arial" panose="020B0604020202020204" pitchFamily="34" charset="0"/>
              <a:buChar char="•"/>
            </a:pPr>
            <a:r>
              <a:rPr lang="en-US" dirty="0"/>
              <a:t>Complete Civics Assessment</a:t>
            </a:r>
          </a:p>
        </p:txBody>
      </p:sp>
    </p:spTree>
    <p:extLst>
      <p:ext uri="{BB962C8B-B14F-4D97-AF65-F5344CB8AC3E}">
        <p14:creationId xmlns:p14="http://schemas.microsoft.com/office/powerpoint/2010/main" val="3456218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43"/>
          <p:cNvSpPr txBox="1">
            <a:spLocks noGrp="1"/>
          </p:cNvSpPr>
          <p:nvPr>
            <p:ph type="subTitle" idx="1"/>
          </p:nvPr>
        </p:nvSpPr>
        <p:spPr>
          <a:xfrm>
            <a:off x="-60960" y="459562"/>
            <a:ext cx="9204960" cy="3914318"/>
          </a:xfrm>
          <a:prstGeom prst="rect">
            <a:avLst/>
          </a:prstGeom>
        </p:spPr>
        <p:txBody>
          <a:bodyPr spcFirstLastPara="1" wrap="square" lIns="91425" tIns="91425" rIns="91425" bIns="91425" anchor="ctr" anchorCtr="0">
            <a:noAutofit/>
          </a:bodyPr>
          <a:lstStyle/>
          <a:p>
            <a:r>
              <a:rPr lang="en-US" sz="5400" dirty="0">
                <a:solidFill>
                  <a:schemeClr val="tx1"/>
                </a:solidFill>
              </a:rPr>
              <a:t>Thank you</a:t>
            </a:r>
            <a:br>
              <a:rPr lang="en-US" sz="5400" dirty="0">
                <a:solidFill>
                  <a:schemeClr val="tx1"/>
                </a:solidFill>
              </a:rPr>
            </a:br>
            <a:r>
              <a:rPr lang="en-US" sz="5400" dirty="0">
                <a:solidFill>
                  <a:schemeClr val="tx1"/>
                </a:solidFill>
              </a:rPr>
              <a:t> for attending, we are excited to have you here!</a:t>
            </a:r>
          </a:p>
        </p:txBody>
      </p:sp>
      <p:pic>
        <p:nvPicPr>
          <p:cNvPr id="252" name="Google Shape;252;p43"/>
          <p:cNvPicPr preferRelativeResize="0"/>
          <p:nvPr/>
        </p:nvPicPr>
        <p:blipFill>
          <a:blip r:embed="rId3">
            <a:alphaModFix/>
          </a:blip>
          <a:stretch>
            <a:fillRect/>
          </a:stretch>
        </p:blipFill>
        <p:spPr>
          <a:xfrm>
            <a:off x="3078961" y="2933228"/>
            <a:ext cx="3172875" cy="1662650"/>
          </a:xfrm>
          <a:prstGeom prst="rect">
            <a:avLst/>
          </a:prstGeom>
          <a:noFill/>
          <a:ln>
            <a:noFill/>
          </a:ln>
        </p:spPr>
      </p:pic>
      <p:pic>
        <p:nvPicPr>
          <p:cNvPr id="253" name="Google Shape;253;p43"/>
          <p:cNvPicPr preferRelativeResize="0"/>
          <p:nvPr/>
        </p:nvPicPr>
        <p:blipFill>
          <a:blip r:embed="rId4">
            <a:alphaModFix/>
          </a:blip>
          <a:stretch>
            <a:fillRect/>
          </a:stretch>
        </p:blipFill>
        <p:spPr>
          <a:xfrm rot="1857642">
            <a:off x="6364816" y="-1909"/>
            <a:ext cx="2576700" cy="2150750"/>
          </a:xfrm>
          <a:prstGeom prst="rect">
            <a:avLst/>
          </a:prstGeom>
          <a:noFill/>
          <a:ln>
            <a:noFill/>
          </a:ln>
        </p:spPr>
      </p:pic>
      <p:pic>
        <p:nvPicPr>
          <p:cNvPr id="254" name="Google Shape;254;p43"/>
          <p:cNvPicPr preferRelativeResize="0"/>
          <p:nvPr/>
        </p:nvPicPr>
        <p:blipFill>
          <a:blip r:embed="rId4">
            <a:alphaModFix/>
          </a:blip>
          <a:stretch>
            <a:fillRect/>
          </a:stretch>
        </p:blipFill>
        <p:spPr>
          <a:xfrm rot="1857642">
            <a:off x="-175589" y="1216080"/>
            <a:ext cx="2576700" cy="2150750"/>
          </a:xfrm>
          <a:prstGeom prst="rect">
            <a:avLst/>
          </a:prstGeom>
          <a:noFill/>
          <a:ln>
            <a:noFill/>
          </a:ln>
        </p:spPr>
      </p:pic>
      <p:sp>
        <p:nvSpPr>
          <p:cNvPr id="7" name="Title 1">
            <a:extLst>
              <a:ext uri="{FF2B5EF4-FFF2-40B4-BE49-F238E27FC236}">
                <a16:creationId xmlns:a16="http://schemas.microsoft.com/office/drawing/2014/main" id="{0E54D223-CED6-4E45-9C2F-C61453D3C863}"/>
              </a:ext>
            </a:extLst>
          </p:cNvPr>
          <p:cNvSpPr txBox="1">
            <a:spLocks/>
          </p:cNvSpPr>
          <p:nvPr/>
        </p:nvSpPr>
        <p:spPr>
          <a:xfrm>
            <a:off x="2881837" y="279943"/>
            <a:ext cx="3409188" cy="584799"/>
          </a:xfrm>
          <a:prstGeom prst="rect">
            <a:avLst/>
          </a:prstGeom>
          <a:solidFill>
            <a:schemeClr val="bg1"/>
          </a:solidFill>
          <a:ln w="76200" cap="flat" cmpd="sng" algn="ctr">
            <a:solidFill>
              <a:schemeClr val="bg2"/>
            </a:solidFill>
            <a:prstDash val="solid"/>
          </a:ln>
          <a:scene3d>
            <a:camera prst="orthographicFront"/>
            <a:lightRig rig="threePt" dir="t"/>
          </a:scene3d>
          <a:sp3d extrusionH="12700" prstMaterial="metal">
            <a:bevelT w="152400" h="50800" prst="softRound"/>
            <a:bevelB prst="angle"/>
          </a:sp3d>
        </p:spPr>
        <p:style>
          <a:lnRef idx="2">
            <a:schemeClr val="dk1"/>
          </a:lnRef>
          <a:fillRef idx="1">
            <a:schemeClr val="lt1"/>
          </a:fillRef>
          <a:effectRef idx="0">
            <a:schemeClr val="dk1"/>
          </a:effectRef>
          <a:fontRef idx="minor">
            <a:schemeClr val="dk1"/>
          </a:fontRef>
        </p:style>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r>
              <a:rPr lang="en-US" sz="2800" b="1">
                <a:solidFill>
                  <a:srgbClr val="C00000"/>
                </a:solidFill>
              </a:rPr>
              <a:t>General Questions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32" name="Google Shape;232;p40"/>
          <p:cNvPicPr preferRelativeResize="0"/>
          <p:nvPr/>
        </p:nvPicPr>
        <p:blipFill>
          <a:blip r:embed="rId3">
            <a:alphaModFix/>
          </a:blip>
          <a:stretch>
            <a:fillRect/>
          </a:stretch>
        </p:blipFill>
        <p:spPr>
          <a:xfrm rot="-1346679">
            <a:off x="7772232" y="-110737"/>
            <a:ext cx="1300269" cy="1189033"/>
          </a:xfrm>
          <a:prstGeom prst="rect">
            <a:avLst/>
          </a:prstGeom>
          <a:noFill/>
          <a:ln>
            <a:noFill/>
          </a:ln>
        </p:spPr>
      </p:pic>
      <p:sp>
        <p:nvSpPr>
          <p:cNvPr id="5" name="Title 1">
            <a:extLst>
              <a:ext uri="{FF2B5EF4-FFF2-40B4-BE49-F238E27FC236}">
                <a16:creationId xmlns:a16="http://schemas.microsoft.com/office/drawing/2014/main" id="{0F0C6A10-8813-4E4D-A7C5-6C458F153B54}"/>
              </a:ext>
            </a:extLst>
          </p:cNvPr>
          <p:cNvSpPr txBox="1">
            <a:spLocks/>
          </p:cNvSpPr>
          <p:nvPr/>
        </p:nvSpPr>
        <p:spPr>
          <a:xfrm>
            <a:off x="745236" y="232319"/>
            <a:ext cx="7808976" cy="535777"/>
          </a:xfrm>
          <a:prstGeom prst="rect">
            <a:avLst/>
          </a:prstGeom>
          <a:solidFill>
            <a:schemeClr val="bg1"/>
          </a:solidFill>
          <a:ln w="28575" cap="flat" cmpd="sng" algn="ctr">
            <a:solidFill>
              <a:schemeClr val="accent3">
                <a:lumMod val="60000"/>
                <a:lumOff val="40000"/>
              </a:schemeClr>
            </a:solidFill>
            <a:prstDash val="solid"/>
          </a:ln>
          <a:scene3d>
            <a:camera prst="orthographicFront"/>
            <a:lightRig rig="threePt" dir="t"/>
          </a:scene3d>
          <a:sp3d extrusionH="12700" prstMaterial="metal">
            <a:bevelT w="101600" prst="riblet"/>
            <a:bevelB prst="angle"/>
          </a:sp3d>
        </p:spPr>
        <p:style>
          <a:lnRef idx="2">
            <a:schemeClr val="dk1"/>
          </a:lnRef>
          <a:fillRef idx="1">
            <a:schemeClr val="lt1"/>
          </a:fillRef>
          <a:effectRef idx="0">
            <a:schemeClr val="dk1"/>
          </a:effectRef>
          <a:fontRef idx="minor">
            <a:schemeClr val="dk1"/>
          </a:fontRef>
        </p:style>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2400" b="1">
                <a:solidFill>
                  <a:srgbClr val="C00000"/>
                </a:solidFill>
              </a:rPr>
              <a:t>Graduation Requirements for Both Credit Options</a:t>
            </a:r>
          </a:p>
        </p:txBody>
      </p:sp>
      <p:sp>
        <p:nvSpPr>
          <p:cNvPr id="6" name="Content Placeholder 2">
            <a:extLst>
              <a:ext uri="{FF2B5EF4-FFF2-40B4-BE49-F238E27FC236}">
                <a16:creationId xmlns:a16="http://schemas.microsoft.com/office/drawing/2014/main" id="{A24E0B65-DDF1-44E3-81F4-86304F1DBA90}"/>
              </a:ext>
            </a:extLst>
          </p:cNvPr>
          <p:cNvSpPr txBox="1">
            <a:spLocks/>
          </p:cNvSpPr>
          <p:nvPr/>
        </p:nvSpPr>
        <p:spPr>
          <a:xfrm>
            <a:off x="54865" y="1028881"/>
            <a:ext cx="9089136" cy="508635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rgbClr val="FFFFFF"/>
              </a:buClr>
              <a:buSzPts val="1300"/>
              <a:buFont typeface="Roboto"/>
              <a:buChar char="●"/>
              <a:defRPr sz="1300" b="0" i="0" u="none" strike="noStrike" cap="none">
                <a:solidFill>
                  <a:srgbClr val="FFFFFF"/>
                </a:solidFill>
                <a:latin typeface="Roboto"/>
                <a:ea typeface="Roboto"/>
                <a:cs typeface="Roboto"/>
                <a:sym typeface="Roboto"/>
              </a:defRPr>
            </a:lvl1pPr>
            <a:lvl2pPr marL="914400" marR="0" lvl="1" indent="-311150" algn="l" rtl="0">
              <a:lnSpc>
                <a:spcPct val="115000"/>
              </a:lnSpc>
              <a:spcBef>
                <a:spcPts val="1600"/>
              </a:spcBef>
              <a:spcAft>
                <a:spcPts val="0"/>
              </a:spcAft>
              <a:buClr>
                <a:srgbClr val="FFFFFF"/>
              </a:buClr>
              <a:buSzPts val="1300"/>
              <a:buFont typeface="Roboto"/>
              <a:buChar char="○"/>
              <a:defRPr sz="1300" b="0" i="0" u="none" strike="noStrike" cap="none">
                <a:solidFill>
                  <a:srgbClr val="FFFFFF"/>
                </a:solidFill>
                <a:latin typeface="Roboto"/>
                <a:ea typeface="Roboto"/>
                <a:cs typeface="Roboto"/>
                <a:sym typeface="Roboto"/>
              </a:defRPr>
            </a:lvl2pPr>
            <a:lvl3pPr marL="1371600" marR="0" lvl="2" indent="-311150" algn="l" rtl="0">
              <a:lnSpc>
                <a:spcPct val="115000"/>
              </a:lnSpc>
              <a:spcBef>
                <a:spcPts val="1600"/>
              </a:spcBef>
              <a:spcAft>
                <a:spcPts val="0"/>
              </a:spcAft>
              <a:buClr>
                <a:srgbClr val="FFFFFF"/>
              </a:buClr>
              <a:buSzPts val="1300"/>
              <a:buFont typeface="Roboto"/>
              <a:buChar char="■"/>
              <a:defRPr sz="1300" b="0" i="0" u="none" strike="noStrike" cap="none">
                <a:solidFill>
                  <a:srgbClr val="FFFFFF"/>
                </a:solidFill>
                <a:latin typeface="Roboto"/>
                <a:ea typeface="Roboto"/>
                <a:cs typeface="Roboto"/>
                <a:sym typeface="Roboto"/>
              </a:defRPr>
            </a:lvl3pPr>
            <a:lvl4pPr marL="1828800" marR="0" lvl="3" indent="-311150" algn="l" rtl="0">
              <a:lnSpc>
                <a:spcPct val="115000"/>
              </a:lnSpc>
              <a:spcBef>
                <a:spcPts val="1600"/>
              </a:spcBef>
              <a:spcAft>
                <a:spcPts val="0"/>
              </a:spcAft>
              <a:buClr>
                <a:srgbClr val="FFFFFF"/>
              </a:buClr>
              <a:buSzPts val="1300"/>
              <a:buFont typeface="Roboto"/>
              <a:buChar char="●"/>
              <a:defRPr sz="1300" b="0" i="0" u="none" strike="noStrike" cap="none">
                <a:solidFill>
                  <a:srgbClr val="FFFFFF"/>
                </a:solidFill>
                <a:latin typeface="Roboto"/>
                <a:ea typeface="Roboto"/>
                <a:cs typeface="Roboto"/>
                <a:sym typeface="Roboto"/>
              </a:defRPr>
            </a:lvl4pPr>
            <a:lvl5pPr marL="2286000" marR="0" lvl="4" indent="-311150" algn="l" rtl="0">
              <a:lnSpc>
                <a:spcPct val="115000"/>
              </a:lnSpc>
              <a:spcBef>
                <a:spcPts val="1600"/>
              </a:spcBef>
              <a:spcAft>
                <a:spcPts val="0"/>
              </a:spcAft>
              <a:buClr>
                <a:srgbClr val="FFFFFF"/>
              </a:buClr>
              <a:buSzPts val="1300"/>
              <a:buFont typeface="Roboto"/>
              <a:buChar char="○"/>
              <a:defRPr sz="1300" b="0" i="0" u="none" strike="noStrike" cap="none">
                <a:solidFill>
                  <a:srgbClr val="FFFFFF"/>
                </a:solidFill>
                <a:latin typeface="Roboto"/>
                <a:ea typeface="Roboto"/>
                <a:cs typeface="Roboto"/>
                <a:sym typeface="Roboto"/>
              </a:defRPr>
            </a:lvl5pPr>
            <a:lvl6pPr marL="2743200" marR="0" lvl="5" indent="-311150" algn="l" rtl="0">
              <a:lnSpc>
                <a:spcPct val="115000"/>
              </a:lnSpc>
              <a:spcBef>
                <a:spcPts val="1600"/>
              </a:spcBef>
              <a:spcAft>
                <a:spcPts val="0"/>
              </a:spcAft>
              <a:buClr>
                <a:srgbClr val="FFFFFF"/>
              </a:buClr>
              <a:buSzPts val="1300"/>
              <a:buFont typeface="Roboto"/>
              <a:buChar char="■"/>
              <a:defRPr sz="1300" b="0" i="0" u="none" strike="noStrike" cap="none">
                <a:solidFill>
                  <a:srgbClr val="FFFFFF"/>
                </a:solidFill>
                <a:latin typeface="Roboto"/>
                <a:ea typeface="Roboto"/>
                <a:cs typeface="Roboto"/>
                <a:sym typeface="Roboto"/>
              </a:defRPr>
            </a:lvl6pPr>
            <a:lvl7pPr marL="3200400" marR="0" lvl="6" indent="-311150" algn="l" rtl="0">
              <a:lnSpc>
                <a:spcPct val="115000"/>
              </a:lnSpc>
              <a:spcBef>
                <a:spcPts val="1600"/>
              </a:spcBef>
              <a:spcAft>
                <a:spcPts val="0"/>
              </a:spcAft>
              <a:buClr>
                <a:srgbClr val="FFFFFF"/>
              </a:buClr>
              <a:buSzPts val="1300"/>
              <a:buFont typeface="Roboto"/>
              <a:buChar char="●"/>
              <a:defRPr sz="1300" b="0" i="0" u="none" strike="noStrike" cap="none">
                <a:solidFill>
                  <a:srgbClr val="FFFFFF"/>
                </a:solidFill>
                <a:latin typeface="Roboto"/>
                <a:ea typeface="Roboto"/>
                <a:cs typeface="Roboto"/>
                <a:sym typeface="Roboto"/>
              </a:defRPr>
            </a:lvl7pPr>
            <a:lvl8pPr marL="3657600" marR="0" lvl="7" indent="-311150" algn="l" rtl="0">
              <a:lnSpc>
                <a:spcPct val="115000"/>
              </a:lnSpc>
              <a:spcBef>
                <a:spcPts val="1600"/>
              </a:spcBef>
              <a:spcAft>
                <a:spcPts val="0"/>
              </a:spcAft>
              <a:buClr>
                <a:srgbClr val="FFFFFF"/>
              </a:buClr>
              <a:buSzPts val="1300"/>
              <a:buFont typeface="Roboto"/>
              <a:buChar char="○"/>
              <a:defRPr sz="1300" b="0" i="0" u="none" strike="noStrike" cap="none">
                <a:solidFill>
                  <a:srgbClr val="FFFFFF"/>
                </a:solidFill>
                <a:latin typeface="Roboto"/>
                <a:ea typeface="Roboto"/>
                <a:cs typeface="Roboto"/>
                <a:sym typeface="Roboto"/>
              </a:defRPr>
            </a:lvl8pPr>
            <a:lvl9pPr marL="4114800" marR="0" lvl="8" indent="-311150" algn="l" rtl="0">
              <a:lnSpc>
                <a:spcPct val="115000"/>
              </a:lnSpc>
              <a:spcBef>
                <a:spcPts val="1600"/>
              </a:spcBef>
              <a:spcAft>
                <a:spcPts val="1600"/>
              </a:spcAft>
              <a:buClr>
                <a:srgbClr val="FFFFFF"/>
              </a:buClr>
              <a:buSzPts val="1300"/>
              <a:buFont typeface="Roboto"/>
              <a:buChar char="■"/>
              <a:defRPr sz="1300" b="0" i="0" u="none" strike="noStrike" cap="none">
                <a:solidFill>
                  <a:srgbClr val="FFFFFF"/>
                </a:solidFill>
                <a:latin typeface="Roboto"/>
                <a:ea typeface="Roboto"/>
                <a:cs typeface="Roboto"/>
                <a:sym typeface="Roboto"/>
              </a:defRPr>
            </a:lvl9pPr>
          </a:lstStyle>
          <a:p>
            <a:pPr>
              <a:buClrTx/>
              <a:buFont typeface="Wingdings" panose="05000000000000000000" pitchFamily="2" charset="2"/>
              <a:buChar char="q"/>
            </a:pPr>
            <a:r>
              <a:rPr lang="en-US" sz="1600" dirty="0">
                <a:solidFill>
                  <a:schemeClr val="tx1"/>
                </a:solidFill>
              </a:rPr>
              <a:t>Four (4) Credits of English: English 1, 2, 3, and 4</a:t>
            </a:r>
          </a:p>
          <a:p>
            <a:pPr>
              <a:buClrTx/>
              <a:buFont typeface="Wingdings" panose="05000000000000000000" pitchFamily="2" charset="2"/>
              <a:buChar char="q"/>
            </a:pPr>
            <a:r>
              <a:rPr lang="en-US" sz="1600" dirty="0">
                <a:solidFill>
                  <a:schemeClr val="tx1"/>
                </a:solidFill>
              </a:rPr>
              <a:t>Four (4) Credits of Math: Algebra 1, Geometry, and two more selected Math credits</a:t>
            </a:r>
          </a:p>
          <a:p>
            <a:pPr>
              <a:buClrTx/>
              <a:buFont typeface="Wingdings" panose="05000000000000000000" pitchFamily="2" charset="2"/>
              <a:buChar char="q"/>
            </a:pPr>
            <a:r>
              <a:rPr lang="en-US" sz="1600" dirty="0">
                <a:solidFill>
                  <a:schemeClr val="tx1"/>
                </a:solidFill>
              </a:rPr>
              <a:t>Three (3) Credits of Science: Biology and two more selected Science credits</a:t>
            </a:r>
          </a:p>
          <a:p>
            <a:pPr>
              <a:buClrTx/>
              <a:buFont typeface="Wingdings" panose="05000000000000000000" pitchFamily="2" charset="2"/>
              <a:buChar char="q"/>
            </a:pPr>
            <a:r>
              <a:rPr lang="en-US" sz="1600" dirty="0">
                <a:solidFill>
                  <a:schemeClr val="tx1"/>
                </a:solidFill>
              </a:rPr>
              <a:t>Three (3) Credits of Social Science: World History, US History, Economics (.5), US Govt. (.5)</a:t>
            </a:r>
          </a:p>
          <a:p>
            <a:pPr>
              <a:buClrTx/>
              <a:buFont typeface="Wingdings" panose="05000000000000000000" pitchFamily="2" charset="2"/>
              <a:buChar char="q"/>
            </a:pPr>
            <a:r>
              <a:rPr lang="en-US" sz="1600" dirty="0">
                <a:solidFill>
                  <a:schemeClr val="tx1"/>
                </a:solidFill>
              </a:rPr>
              <a:t>One Credit of Performing Arts/Practical Arts Credit</a:t>
            </a:r>
          </a:p>
          <a:p>
            <a:pPr>
              <a:buClrTx/>
              <a:buFont typeface="Wingdings" panose="05000000000000000000" pitchFamily="2" charset="2"/>
              <a:buChar char="q"/>
            </a:pPr>
            <a:r>
              <a:rPr lang="en-US" sz="1600" dirty="0">
                <a:solidFill>
                  <a:schemeClr val="tx1"/>
                </a:solidFill>
              </a:rPr>
              <a:t>Three (3) credits of selected Electives (Reading, Dig Info Tech, Crit Think, </a:t>
            </a:r>
            <a:r>
              <a:rPr lang="en-US" sz="1600" dirty="0" err="1">
                <a:solidFill>
                  <a:schemeClr val="tx1"/>
                </a:solidFill>
              </a:rPr>
              <a:t>etc</a:t>
            </a:r>
            <a:r>
              <a:rPr lang="en-US" sz="1600" dirty="0">
                <a:solidFill>
                  <a:schemeClr val="tx1"/>
                </a:solidFill>
              </a:rPr>
              <a:t>)</a:t>
            </a:r>
          </a:p>
          <a:p>
            <a:pPr>
              <a:buClrTx/>
              <a:buFont typeface="Wingdings" panose="05000000000000000000" pitchFamily="2" charset="2"/>
              <a:buChar char="q"/>
            </a:pPr>
            <a:r>
              <a:rPr lang="en-US" sz="1600" dirty="0">
                <a:solidFill>
                  <a:schemeClr val="tx1"/>
                </a:solidFill>
              </a:rPr>
              <a:t>Half credit Personal Financial Literacy (.5)</a:t>
            </a:r>
          </a:p>
          <a:p>
            <a:pPr marL="146050" indent="0">
              <a:buClrTx/>
              <a:buNone/>
            </a:pPr>
            <a:r>
              <a:rPr lang="en-US" sz="1600" dirty="0">
                <a:solidFill>
                  <a:schemeClr val="tx1"/>
                </a:solidFill>
              </a:rPr>
              <a:t>--------------------------------------------------------------------------------------------------------------------------</a:t>
            </a:r>
          </a:p>
          <a:p>
            <a:pPr marL="0" indent="0">
              <a:buClrTx/>
              <a:buFont typeface="Roboto"/>
              <a:buNone/>
            </a:pPr>
            <a:r>
              <a:rPr lang="en-US" sz="1600" dirty="0">
                <a:solidFill>
                  <a:schemeClr val="tx1"/>
                </a:solidFill>
              </a:rPr>
              <a:t>The additional requirements for the 24-credit graduation option are:</a:t>
            </a:r>
          </a:p>
          <a:p>
            <a:pPr>
              <a:buClrTx/>
              <a:buFont typeface="Wingdings" panose="05000000000000000000" pitchFamily="2" charset="2"/>
              <a:buChar char="q"/>
            </a:pPr>
            <a:r>
              <a:rPr lang="en-US" sz="1600" dirty="0">
                <a:solidFill>
                  <a:schemeClr val="tx1"/>
                </a:solidFill>
              </a:rPr>
              <a:t>One Credit of Hope</a:t>
            </a:r>
          </a:p>
          <a:p>
            <a:pPr>
              <a:buClrTx/>
              <a:buFont typeface="Wingdings" panose="05000000000000000000" pitchFamily="2" charset="2"/>
              <a:buChar char="q"/>
            </a:pPr>
            <a:r>
              <a:rPr lang="en-US" sz="1600" dirty="0">
                <a:solidFill>
                  <a:schemeClr val="tx1"/>
                </a:solidFill>
              </a:rPr>
              <a:t>Five (5) </a:t>
            </a:r>
            <a:r>
              <a:rPr lang="en-US" sz="1600" u="sng" dirty="0">
                <a:solidFill>
                  <a:schemeClr val="tx1"/>
                </a:solidFill>
              </a:rPr>
              <a:t>additional </a:t>
            </a:r>
            <a:r>
              <a:rPr lang="en-US" sz="1600" dirty="0">
                <a:solidFill>
                  <a:schemeClr val="tx1"/>
                </a:solidFill>
              </a:rPr>
              <a:t>selected electives (these </a:t>
            </a:r>
            <a:r>
              <a:rPr lang="en-US" sz="1600" u="sng" dirty="0">
                <a:solidFill>
                  <a:schemeClr val="tx1"/>
                </a:solidFill>
              </a:rPr>
              <a:t>should</a:t>
            </a:r>
            <a:r>
              <a:rPr lang="en-US" sz="1600" dirty="0">
                <a:solidFill>
                  <a:schemeClr val="tx1"/>
                </a:solidFill>
              </a:rPr>
              <a:t> include at </a:t>
            </a:r>
            <a:r>
              <a:rPr lang="en-US" sz="1600" u="sng" dirty="0">
                <a:solidFill>
                  <a:schemeClr val="tx1"/>
                </a:solidFill>
              </a:rPr>
              <a:t>least</a:t>
            </a:r>
            <a:r>
              <a:rPr lang="en-US" sz="1600" dirty="0">
                <a:solidFill>
                  <a:schemeClr val="tx1"/>
                </a:solidFill>
              </a:rPr>
              <a:t> two consecutive credits in the </a:t>
            </a:r>
            <a:r>
              <a:rPr lang="en-US" sz="1600" u="sng" dirty="0">
                <a:solidFill>
                  <a:schemeClr val="tx1"/>
                </a:solidFill>
              </a:rPr>
              <a:t>same</a:t>
            </a:r>
            <a:r>
              <a:rPr lang="en-US" sz="1600" dirty="0">
                <a:solidFill>
                  <a:schemeClr val="tx1"/>
                </a:solidFill>
              </a:rPr>
              <a:t> foreign language IF you wish to enter a university as a freshman, or if you wish to qualify for the highest Bright Futures Scholarship award)</a:t>
            </a:r>
          </a:p>
          <a:p>
            <a:pPr>
              <a:buClrTx/>
              <a:buFont typeface="Wingdings" panose="05000000000000000000" pitchFamily="2" charset="2"/>
              <a:buChar char="q"/>
            </a:pPr>
            <a:r>
              <a:rPr lang="en-US" sz="1600" dirty="0">
                <a:solidFill>
                  <a:schemeClr val="tx1"/>
                </a:solidFill>
              </a:rPr>
              <a:t>https://www.fldoe.org/schools/k-12-public-schools/sss/graduation-requirements/</a:t>
            </a:r>
          </a:p>
          <a:p>
            <a:pPr marL="146050" indent="0">
              <a:buClrTx/>
              <a:buNone/>
            </a:pPr>
            <a:endParaRPr lang="en-US" sz="1600" dirty="0">
              <a:solidFill>
                <a:schemeClr val="tx1"/>
              </a:solidFill>
            </a:endParaRPr>
          </a:p>
        </p:txBody>
      </p:sp>
    </p:spTree>
    <p:extLst>
      <p:ext uri="{BB962C8B-B14F-4D97-AF65-F5344CB8AC3E}">
        <p14:creationId xmlns:p14="http://schemas.microsoft.com/office/powerpoint/2010/main" val="304578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27100" y="947738"/>
            <a:ext cx="7659061" cy="976312"/>
          </a:xfrm>
        </p:spPr>
        <p:txBody>
          <a:bodyPr>
            <a:normAutofit fontScale="90000"/>
          </a:bodyPr>
          <a:lstStyle/>
          <a:p>
            <a:pPr algn="l"/>
            <a:r>
              <a:rPr lang="en-US" sz="2200" dirty="0">
                <a:solidFill>
                  <a:schemeClr val="tx1"/>
                </a:solidFill>
                <a:latin typeface="Baskerville Old Face" panose="02020602080505020303" pitchFamily="18" charset="0"/>
              </a:rPr>
              <a:t>Scholars need to pass one of these tests in Reading and Math in addition to earning all their credits to receive a diploma :</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806" y="3392186"/>
            <a:ext cx="2093230" cy="1607344"/>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7790" y="3198222"/>
            <a:ext cx="2558371" cy="1564646"/>
          </a:xfrm>
          <a:prstGeom prst="rect">
            <a:avLst/>
          </a:prstGeom>
        </p:spPr>
      </p:pic>
      <p:sp>
        <p:nvSpPr>
          <p:cNvPr id="13" name="Title 1">
            <a:extLst>
              <a:ext uri="{FF2B5EF4-FFF2-40B4-BE49-F238E27FC236}">
                <a16:creationId xmlns:a16="http://schemas.microsoft.com/office/drawing/2014/main" id="{6F3ED55E-8E4B-4F3E-BD72-78BDC1F07D9E}"/>
              </a:ext>
            </a:extLst>
          </p:cNvPr>
          <p:cNvSpPr txBox="1">
            <a:spLocks/>
          </p:cNvSpPr>
          <p:nvPr/>
        </p:nvSpPr>
        <p:spPr>
          <a:xfrm>
            <a:off x="1490036" y="264323"/>
            <a:ext cx="6638980" cy="584799"/>
          </a:xfrm>
          <a:prstGeom prst="rect">
            <a:avLst/>
          </a:prstGeom>
          <a:solidFill>
            <a:schemeClr val="bg1"/>
          </a:solidFill>
          <a:ln w="76200" cap="flat" cmpd="sng" algn="ctr">
            <a:solidFill>
              <a:schemeClr val="accent3">
                <a:lumMod val="60000"/>
                <a:lumOff val="40000"/>
              </a:schemeClr>
            </a:solidFill>
            <a:prstDash val="solid"/>
          </a:ln>
          <a:scene3d>
            <a:camera prst="orthographicFront"/>
            <a:lightRig rig="threePt" dir="t"/>
          </a:scene3d>
          <a:sp3d extrusionH="12700" prstMaterial="metal">
            <a:bevelT prst="angle"/>
            <a:bevelB prst="angle"/>
          </a:sp3d>
        </p:spPr>
        <p:style>
          <a:lnRef idx="2">
            <a:schemeClr val="dk1"/>
          </a:lnRef>
          <a:fillRef idx="1">
            <a:schemeClr val="lt1"/>
          </a:fillRef>
          <a:effectRef idx="0">
            <a:schemeClr val="dk1"/>
          </a:effectRef>
          <a:fontRef idx="minor">
            <a:schemeClr val="dk1"/>
          </a:fontRef>
        </p:style>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r>
              <a:rPr lang="en-US" sz="2800" b="1">
                <a:solidFill>
                  <a:srgbClr val="C00000"/>
                </a:solidFill>
              </a:rPr>
              <a:t>Additional Graduation Requirements</a:t>
            </a:r>
          </a:p>
        </p:txBody>
      </p:sp>
      <p:sp>
        <p:nvSpPr>
          <p:cNvPr id="3" name="AutoShape 2" descr="Understanding Florida End-of-Course Assessment Reports, Spring 2014">
            <a:extLst>
              <a:ext uri="{FF2B5EF4-FFF2-40B4-BE49-F238E27FC236}">
                <a16:creationId xmlns:a16="http://schemas.microsoft.com/office/drawing/2014/main" id="{58BBD297-F680-41F4-A59E-FF5F98C6E9C5}"/>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437C9D9F-C466-4AD3-8C91-5FBE02EA98FD}"/>
              </a:ext>
            </a:extLst>
          </p:cNvPr>
          <p:cNvPicPr>
            <a:picLocks noChangeAspect="1"/>
          </p:cNvPicPr>
          <p:nvPr/>
        </p:nvPicPr>
        <p:blipFill>
          <a:blip r:embed="rId4"/>
          <a:stretch>
            <a:fillRect/>
          </a:stretch>
        </p:blipFill>
        <p:spPr>
          <a:xfrm>
            <a:off x="5091777" y="1922038"/>
            <a:ext cx="2763436" cy="1144435"/>
          </a:xfrm>
          <a:prstGeom prst="rect">
            <a:avLst/>
          </a:prstGeom>
        </p:spPr>
      </p:pic>
      <p:pic>
        <p:nvPicPr>
          <p:cNvPr id="1026" name="Picture 2" descr="Data Analytics, Accountability &amp; Evaluation / Florida Assessment of Student  Thinking (FAST)">
            <a:extLst>
              <a:ext uri="{FF2B5EF4-FFF2-40B4-BE49-F238E27FC236}">
                <a16:creationId xmlns:a16="http://schemas.microsoft.com/office/drawing/2014/main" id="{2624B879-9099-47EF-ADFE-C2D3451442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8906" y="1831015"/>
            <a:ext cx="2794553" cy="123545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9171691-A800-C02A-A0A3-99D5B5318545}"/>
              </a:ext>
            </a:extLst>
          </p:cNvPr>
          <p:cNvPicPr>
            <a:picLocks noChangeAspect="1"/>
          </p:cNvPicPr>
          <p:nvPr/>
        </p:nvPicPr>
        <p:blipFill>
          <a:blip r:embed="rId6">
            <a:duotone>
              <a:prstClr val="black"/>
              <a:schemeClr val="accent6">
                <a:tint val="45000"/>
                <a:satMod val="400000"/>
              </a:schemeClr>
            </a:duotone>
          </a:blip>
          <a:stretch>
            <a:fillRect/>
          </a:stretch>
        </p:blipFill>
        <p:spPr>
          <a:xfrm>
            <a:off x="2905725" y="3666739"/>
            <a:ext cx="2348074" cy="803619"/>
          </a:xfrm>
          <a:prstGeom prst="rect">
            <a:avLst/>
          </a:prstGeom>
        </p:spPr>
      </p:pic>
    </p:spTree>
    <p:extLst>
      <p:ext uri="{BB962C8B-B14F-4D97-AF65-F5344CB8AC3E}">
        <p14:creationId xmlns:p14="http://schemas.microsoft.com/office/powerpoint/2010/main" val="38405186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12B183A7-B1E7-42E9-884A-08FA8ABAD361}"/>
              </a:ext>
            </a:extLst>
          </p:cNvPr>
          <p:cNvSpPr txBox="1">
            <a:spLocks/>
          </p:cNvSpPr>
          <p:nvPr/>
        </p:nvSpPr>
        <p:spPr>
          <a:xfrm>
            <a:off x="496388" y="170689"/>
            <a:ext cx="8020399" cy="641369"/>
          </a:xfrm>
          <a:prstGeom prst="rect">
            <a:avLst/>
          </a:prstGeom>
          <a:solidFill>
            <a:schemeClr val="bg1"/>
          </a:solidFill>
          <a:ln w="28575" cap="flat" cmpd="sng" algn="ctr">
            <a:solidFill>
              <a:schemeClr val="accent3">
                <a:lumMod val="60000"/>
                <a:lumOff val="40000"/>
              </a:schemeClr>
            </a:solidFill>
            <a:prstDash val="solid"/>
          </a:ln>
          <a:scene3d>
            <a:camera prst="orthographicFront"/>
            <a:lightRig rig="threePt" dir="t"/>
          </a:scene3d>
          <a:sp3d extrusionH="12700" prstMaterial="metal">
            <a:bevelT w="152400" h="50800" prst="softRound"/>
            <a:bevelB prst="angle"/>
          </a:sp3d>
        </p:spPr>
        <p:style>
          <a:lnRef idx="2">
            <a:schemeClr val="dk1"/>
          </a:lnRef>
          <a:fillRef idx="1">
            <a:schemeClr val="lt1"/>
          </a:fillRef>
          <a:effectRef idx="0">
            <a:schemeClr val="dk1"/>
          </a:effectRef>
          <a:fontRef idx="minor">
            <a:schemeClr val="dk1"/>
          </a:fontRef>
        </p:style>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2800" b="1">
                <a:solidFill>
                  <a:srgbClr val="C00000"/>
                </a:solidFill>
              </a:rPr>
              <a:t>Let’s Review the Forms and Policies Together</a:t>
            </a:r>
          </a:p>
        </p:txBody>
      </p:sp>
      <p:sp>
        <p:nvSpPr>
          <p:cNvPr id="4" name="TextBox 3">
            <a:extLst>
              <a:ext uri="{FF2B5EF4-FFF2-40B4-BE49-F238E27FC236}">
                <a16:creationId xmlns:a16="http://schemas.microsoft.com/office/drawing/2014/main" id="{C520A138-5B7E-49A0-8759-C861FDA8E9AB}"/>
              </a:ext>
            </a:extLst>
          </p:cNvPr>
          <p:cNvSpPr txBox="1"/>
          <p:nvPr/>
        </p:nvSpPr>
        <p:spPr>
          <a:xfrm>
            <a:off x="256958" y="1540698"/>
            <a:ext cx="4121532" cy="2554545"/>
          </a:xfrm>
          <a:prstGeom prst="rect">
            <a:avLst/>
          </a:prstGeom>
          <a:solidFill>
            <a:schemeClr val="accent2"/>
          </a:solidFill>
          <a:ln w="76200" cap="flat" cmpd="sng" algn="ctr">
            <a:solidFill>
              <a:schemeClr val="bg2">
                <a:lumMod val="60000"/>
                <a:lumOff val="40000"/>
              </a:schemeClr>
            </a:solidFill>
            <a:prstDash val="solid"/>
          </a:ln>
          <a:scene3d>
            <a:camera prst="orthographicFront"/>
            <a:lightRig rig="threePt" dir="t"/>
          </a:scene3d>
          <a:sp3d extrusionH="12700" prstMaterial="metal">
            <a:bevelT w="152400" h="50800" prst="softRound"/>
            <a:bevelB prst="angle"/>
          </a:sp3d>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marL="171450" indent="-171450" algn="l">
              <a:buClr>
                <a:srgbClr val="C00000"/>
              </a:buClr>
              <a:buFont typeface="Wingdings" panose="05000000000000000000" pitchFamily="2" charset="2"/>
              <a:buChar char="v"/>
            </a:pPr>
            <a:r>
              <a:rPr lang="en-US" sz="1600" b="1" dirty="0">
                <a:solidFill>
                  <a:schemeClr val="bg1"/>
                </a:solidFill>
                <a:cs typeface="Arial"/>
              </a:rPr>
              <a:t>Clinic Card</a:t>
            </a:r>
          </a:p>
          <a:p>
            <a:pPr marL="171450" indent="-171450" algn="l">
              <a:buClr>
                <a:srgbClr val="C00000"/>
              </a:buClr>
              <a:buFont typeface="Wingdings" panose="05000000000000000000" pitchFamily="2" charset="2"/>
              <a:buChar char="v"/>
            </a:pPr>
            <a:r>
              <a:rPr lang="en-US" sz="1600" b="1" dirty="0">
                <a:solidFill>
                  <a:schemeClr val="bg1"/>
                </a:solidFill>
                <a:cs typeface="Arial"/>
              </a:rPr>
              <a:t>Home Language Survey</a:t>
            </a:r>
          </a:p>
          <a:p>
            <a:pPr marL="171450" indent="-171450" algn="l">
              <a:buClr>
                <a:srgbClr val="C00000"/>
              </a:buClr>
              <a:buFont typeface="Wingdings" panose="05000000000000000000" pitchFamily="2" charset="2"/>
              <a:buChar char="v"/>
            </a:pPr>
            <a:r>
              <a:rPr lang="en-US" sz="1600" b="1" dirty="0">
                <a:solidFill>
                  <a:schemeClr val="bg1"/>
                </a:solidFill>
                <a:cs typeface="Arial"/>
              </a:rPr>
              <a:t>Network/Internet Acceptable Use Agreement</a:t>
            </a:r>
          </a:p>
          <a:p>
            <a:pPr marL="171450" indent="-171450" algn="l">
              <a:buClr>
                <a:srgbClr val="C00000"/>
              </a:buClr>
              <a:buFont typeface="Wingdings" panose="05000000000000000000" pitchFamily="2" charset="2"/>
              <a:buChar char="v"/>
            </a:pPr>
            <a:r>
              <a:rPr lang="en-US" sz="1600" b="1" dirty="0">
                <a:solidFill>
                  <a:schemeClr val="bg1"/>
                </a:solidFill>
                <a:cs typeface="Arial"/>
              </a:rPr>
              <a:t>Media Release</a:t>
            </a:r>
          </a:p>
          <a:p>
            <a:pPr marL="171450" indent="-171450" algn="l">
              <a:buClr>
                <a:srgbClr val="C00000"/>
              </a:buClr>
              <a:buFont typeface="Wingdings" panose="05000000000000000000" pitchFamily="2" charset="2"/>
              <a:buChar char="v"/>
            </a:pPr>
            <a:r>
              <a:rPr lang="en-US" sz="1600" b="1" dirty="0">
                <a:solidFill>
                  <a:schemeClr val="bg1"/>
                </a:solidFill>
                <a:cs typeface="Arial"/>
              </a:rPr>
              <a:t>Technology Use Agreement</a:t>
            </a:r>
          </a:p>
          <a:p>
            <a:pPr marL="171450" indent="-171450" algn="l">
              <a:buClr>
                <a:srgbClr val="C00000"/>
              </a:buClr>
              <a:buFont typeface="Wingdings" panose="05000000000000000000" pitchFamily="2" charset="2"/>
              <a:buChar char="v"/>
            </a:pPr>
            <a:r>
              <a:rPr lang="en-US" sz="1600" b="1" dirty="0">
                <a:solidFill>
                  <a:schemeClr val="bg1"/>
                </a:solidFill>
                <a:cs typeface="Arial"/>
              </a:rPr>
              <a:t>Consent to Receive Health Services</a:t>
            </a:r>
          </a:p>
          <a:p>
            <a:pPr marL="171450" indent="-171450" algn="l">
              <a:buClr>
                <a:srgbClr val="C00000"/>
              </a:buClr>
              <a:buFont typeface="Wingdings" panose="05000000000000000000" pitchFamily="2" charset="2"/>
              <a:buChar char="v"/>
            </a:pPr>
            <a:r>
              <a:rPr lang="en-US" sz="1600" b="1" dirty="0">
                <a:solidFill>
                  <a:schemeClr val="bg1"/>
                </a:solidFill>
                <a:cs typeface="Arial"/>
              </a:rPr>
              <a:t>Directory Information Opt-Out Form</a:t>
            </a:r>
          </a:p>
          <a:p>
            <a:pPr marL="171450" indent="-171450" algn="l">
              <a:buClr>
                <a:srgbClr val="C00000"/>
              </a:buClr>
              <a:buFont typeface="Wingdings" panose="05000000000000000000" pitchFamily="2" charset="2"/>
              <a:buChar char="v"/>
            </a:pPr>
            <a:r>
              <a:rPr lang="en-US" sz="1600" b="1" dirty="0">
                <a:solidFill>
                  <a:schemeClr val="bg1"/>
                </a:solidFill>
              </a:rPr>
              <a:t>Code of Conduct Acknowledgment Form</a:t>
            </a:r>
            <a:endParaRPr lang="en-US" sz="1600" b="1" dirty="0">
              <a:solidFill>
                <a:srgbClr val="FFFFFF"/>
              </a:solidFill>
              <a:cs typeface="Arial"/>
            </a:endParaRPr>
          </a:p>
        </p:txBody>
      </p:sp>
      <p:sp>
        <p:nvSpPr>
          <p:cNvPr id="3" name="TextBox 2">
            <a:extLst>
              <a:ext uri="{FF2B5EF4-FFF2-40B4-BE49-F238E27FC236}">
                <a16:creationId xmlns:a16="http://schemas.microsoft.com/office/drawing/2014/main" id="{E8D67CD1-CF46-FC24-7BF6-7CB0012275D4}"/>
              </a:ext>
            </a:extLst>
          </p:cNvPr>
          <p:cNvSpPr txBox="1"/>
          <p:nvPr/>
        </p:nvSpPr>
        <p:spPr>
          <a:xfrm>
            <a:off x="4765509" y="1540698"/>
            <a:ext cx="4121530" cy="1815882"/>
          </a:xfrm>
          <a:prstGeom prst="rect">
            <a:avLst/>
          </a:prstGeom>
          <a:solidFill>
            <a:schemeClr val="accent2"/>
          </a:solidFill>
          <a:ln w="76200" cap="flat" cmpd="sng" algn="ctr">
            <a:solidFill>
              <a:schemeClr val="bg2">
                <a:lumMod val="60000"/>
                <a:lumOff val="40000"/>
              </a:schemeClr>
            </a:solidFill>
            <a:prstDash val="solid"/>
          </a:ln>
          <a:scene3d>
            <a:camera prst="orthographicFront"/>
            <a:lightRig rig="threePt" dir="t"/>
          </a:scene3d>
          <a:sp3d extrusionH="12700" prstMaterial="metal">
            <a:bevelT w="152400" h="50800" prst="softRound"/>
            <a:bevelB prst="angle"/>
          </a:sp3d>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marL="171450" indent="-171450" algn="l">
              <a:buClr>
                <a:srgbClr val="C00000"/>
              </a:buClr>
              <a:buFont typeface="Wingdings" panose="05000000000000000000" pitchFamily="2" charset="2"/>
              <a:buChar char="v"/>
            </a:pPr>
            <a:r>
              <a:rPr lang="en-US" sz="1600" b="1" dirty="0">
                <a:solidFill>
                  <a:schemeClr val="bg1"/>
                </a:solidFill>
              </a:rPr>
              <a:t>Parent/Student Acknowledgment Form</a:t>
            </a:r>
            <a:endParaRPr lang="en-US" sz="1600" b="1" dirty="0">
              <a:solidFill>
                <a:schemeClr val="bg1"/>
              </a:solidFill>
              <a:cs typeface="Arial"/>
            </a:endParaRPr>
          </a:p>
          <a:p>
            <a:pPr marL="171450" indent="-171450" algn="l">
              <a:buClr>
                <a:srgbClr val="C00000"/>
              </a:buClr>
              <a:buFont typeface="Wingdings" panose="05000000000000000000" pitchFamily="2" charset="2"/>
              <a:buChar char="v"/>
            </a:pPr>
            <a:r>
              <a:rPr lang="en-US" sz="1600" b="1" dirty="0">
                <a:solidFill>
                  <a:schemeClr val="bg1"/>
                </a:solidFill>
              </a:rPr>
              <a:t>Electronic Device Policy</a:t>
            </a:r>
            <a:endParaRPr lang="en-US" sz="1600" b="1" dirty="0">
              <a:solidFill>
                <a:schemeClr val="bg1"/>
              </a:solidFill>
              <a:cs typeface="Arial"/>
            </a:endParaRPr>
          </a:p>
          <a:p>
            <a:pPr marL="171450" indent="-171450" algn="l">
              <a:buClr>
                <a:srgbClr val="C00000"/>
              </a:buClr>
              <a:buFont typeface="Wingdings" panose="05000000000000000000" pitchFamily="2" charset="2"/>
              <a:buChar char="v"/>
            </a:pPr>
            <a:r>
              <a:rPr lang="en-US" sz="1600" b="1" dirty="0">
                <a:solidFill>
                  <a:schemeClr val="bg1"/>
                </a:solidFill>
              </a:rPr>
              <a:t>Safe School Agreement</a:t>
            </a:r>
            <a:endParaRPr lang="en-US" sz="1600" b="1" dirty="0">
              <a:solidFill>
                <a:schemeClr val="bg1"/>
              </a:solidFill>
              <a:cs typeface="Arial"/>
            </a:endParaRPr>
          </a:p>
          <a:p>
            <a:pPr marL="171450" indent="-171450" algn="l">
              <a:buClr>
                <a:srgbClr val="C00000"/>
              </a:buClr>
              <a:buFont typeface="Wingdings" panose="05000000000000000000" pitchFamily="2" charset="2"/>
              <a:buChar char="v"/>
            </a:pPr>
            <a:r>
              <a:rPr lang="en-US" sz="1600" b="1" dirty="0">
                <a:solidFill>
                  <a:schemeClr val="bg1"/>
                </a:solidFill>
              </a:rPr>
              <a:t>Where Do I Go for Assistance Form</a:t>
            </a:r>
          </a:p>
          <a:p>
            <a:pPr marL="171450" indent="-171450" algn="l">
              <a:buClr>
                <a:srgbClr val="C00000"/>
              </a:buClr>
              <a:buFont typeface="Wingdings" panose="05000000000000000000" pitchFamily="2" charset="2"/>
              <a:buChar char="v"/>
            </a:pPr>
            <a:r>
              <a:rPr lang="en-US" sz="1600" b="1" dirty="0">
                <a:solidFill>
                  <a:schemeClr val="bg1"/>
                </a:solidFill>
                <a:cs typeface="Arial"/>
              </a:rPr>
              <a:t>PCS Student Calendar</a:t>
            </a:r>
          </a:p>
          <a:p>
            <a:pPr marL="171450" indent="-171450">
              <a:buClr>
                <a:srgbClr val="C00000"/>
              </a:buClr>
              <a:buFont typeface="Wingdings" panose="05000000000000000000" pitchFamily="2" charset="2"/>
              <a:buChar char="v"/>
            </a:pPr>
            <a:endParaRPr lang="en-US" sz="1600" b="1" dirty="0">
              <a:solidFill>
                <a:srgbClr val="FFFFFF"/>
              </a:solidFill>
              <a:cs typeface="Arial"/>
            </a:endParaRPr>
          </a:p>
        </p:txBody>
      </p:sp>
      <p:sp>
        <p:nvSpPr>
          <p:cNvPr id="5" name="TextBox 4">
            <a:extLst>
              <a:ext uri="{FF2B5EF4-FFF2-40B4-BE49-F238E27FC236}">
                <a16:creationId xmlns:a16="http://schemas.microsoft.com/office/drawing/2014/main" id="{D4DB0772-4C58-D8F5-2E42-BB279E835DDD}"/>
              </a:ext>
            </a:extLst>
          </p:cNvPr>
          <p:cNvSpPr txBox="1"/>
          <p:nvPr/>
        </p:nvSpPr>
        <p:spPr>
          <a:xfrm>
            <a:off x="256961" y="1002581"/>
            <a:ext cx="4121529" cy="369332"/>
          </a:xfrm>
          <a:prstGeom prst="rect">
            <a:avLst/>
          </a:prstGeom>
          <a:noFill/>
        </p:spPr>
        <p:txBody>
          <a:bodyPr wrap="square" rtlCol="0">
            <a:spAutoFit/>
          </a:bodyPr>
          <a:lstStyle/>
          <a:p>
            <a:pPr algn="ctr"/>
            <a:r>
              <a:rPr lang="en-US" dirty="0"/>
              <a:t>DIGITAL FORMS IN FOCUS</a:t>
            </a:r>
          </a:p>
        </p:txBody>
      </p:sp>
      <p:sp>
        <p:nvSpPr>
          <p:cNvPr id="6" name="TextBox 5">
            <a:extLst>
              <a:ext uri="{FF2B5EF4-FFF2-40B4-BE49-F238E27FC236}">
                <a16:creationId xmlns:a16="http://schemas.microsoft.com/office/drawing/2014/main" id="{4D31801F-8693-7C21-F17C-C3104DEE830A}"/>
              </a:ext>
            </a:extLst>
          </p:cNvPr>
          <p:cNvSpPr txBox="1"/>
          <p:nvPr/>
        </p:nvSpPr>
        <p:spPr>
          <a:xfrm>
            <a:off x="4765509" y="1002581"/>
            <a:ext cx="4121529" cy="369332"/>
          </a:xfrm>
          <a:prstGeom prst="rect">
            <a:avLst/>
          </a:prstGeom>
          <a:noFill/>
        </p:spPr>
        <p:txBody>
          <a:bodyPr wrap="square" rtlCol="0">
            <a:spAutoFit/>
          </a:bodyPr>
          <a:lstStyle/>
          <a:p>
            <a:pPr algn="ctr"/>
            <a:r>
              <a:rPr lang="en-US" dirty="0"/>
              <a:t>DOWNLOADABLE FORMS</a:t>
            </a:r>
          </a:p>
        </p:txBody>
      </p:sp>
      <p:sp>
        <p:nvSpPr>
          <p:cNvPr id="2" name="TextBox 1">
            <a:extLst>
              <a:ext uri="{FF2B5EF4-FFF2-40B4-BE49-F238E27FC236}">
                <a16:creationId xmlns:a16="http://schemas.microsoft.com/office/drawing/2014/main" id="{7A945F93-0471-1A7A-4049-EC33AD7949DC}"/>
              </a:ext>
            </a:extLst>
          </p:cNvPr>
          <p:cNvSpPr txBox="1"/>
          <p:nvPr/>
        </p:nvSpPr>
        <p:spPr>
          <a:xfrm>
            <a:off x="256958" y="4140919"/>
            <a:ext cx="8630080" cy="923330"/>
          </a:xfrm>
          <a:prstGeom prst="rect">
            <a:avLst/>
          </a:prstGeom>
          <a:noFill/>
        </p:spPr>
        <p:txBody>
          <a:bodyPr wrap="square" rtlCol="0">
            <a:spAutoFit/>
          </a:bodyPr>
          <a:lstStyle/>
          <a:p>
            <a:pPr algn="ctr"/>
            <a:r>
              <a:rPr lang="en-US" b="1" dirty="0">
                <a:latin typeface="ADLaM Display" panose="02010000000000000000" pitchFamily="2" charset="0"/>
                <a:ea typeface="ADLaM Display" panose="02010000000000000000" pitchFamily="2" charset="0"/>
                <a:cs typeface="ADLaM Display" panose="02010000000000000000" pitchFamily="2" charset="0"/>
              </a:rPr>
              <a:t>Important Parent Notice:</a:t>
            </a:r>
          </a:p>
          <a:p>
            <a:pPr algn="ctr"/>
            <a:r>
              <a:rPr lang="en-US" b="1" dirty="0">
                <a:solidFill>
                  <a:srgbClr val="FF0000"/>
                </a:solidFill>
                <a:latin typeface="ADLaM Display" panose="02010000000000000000" pitchFamily="2" charset="0"/>
                <a:ea typeface="ADLaM Display" panose="02010000000000000000" pitchFamily="2" charset="0"/>
                <a:cs typeface="ADLaM Display" panose="02010000000000000000" pitchFamily="2" charset="0"/>
              </a:rPr>
              <a:t>IF YOU DO NOT COMPLETE THESE FORMS </a:t>
            </a:r>
          </a:p>
          <a:p>
            <a:pPr algn="ctr"/>
            <a:r>
              <a:rPr lang="en-US" b="1" dirty="0">
                <a:solidFill>
                  <a:srgbClr val="FF0000"/>
                </a:solidFill>
                <a:latin typeface="ADLaM Display" panose="02010000000000000000" pitchFamily="2" charset="0"/>
                <a:ea typeface="ADLaM Display" panose="02010000000000000000" pitchFamily="2" charset="0"/>
                <a:cs typeface="ADLaM Display" panose="02010000000000000000" pitchFamily="2" charset="0"/>
              </a:rPr>
              <a:t>YOU WILL NOT RECEIVE A LAPTOP FOR YOUR STUDENT OR ANY REPAIRS.</a:t>
            </a:r>
          </a:p>
        </p:txBody>
      </p:sp>
    </p:spTree>
    <p:extLst>
      <p:ext uri="{BB962C8B-B14F-4D97-AF65-F5344CB8AC3E}">
        <p14:creationId xmlns:p14="http://schemas.microsoft.com/office/powerpoint/2010/main" val="20925355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5CC8773-0E3F-4D1C-A409-0353003E65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1081087"/>
          </a:xfrm>
          <a:prstGeom prst="rect">
            <a:avLst/>
          </a:prstGeom>
        </p:spPr>
      </p:pic>
      <p:pic>
        <p:nvPicPr>
          <p:cNvPr id="11" name="Picture 10">
            <a:extLst>
              <a:ext uri="{FF2B5EF4-FFF2-40B4-BE49-F238E27FC236}">
                <a16:creationId xmlns:a16="http://schemas.microsoft.com/office/drawing/2014/main" id="{29160FC1-6959-4BB1-8E7A-0CA07E8BAAF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3281362"/>
            <a:ext cx="9144000" cy="1862138"/>
          </a:xfrm>
          <a:prstGeom prst="rect">
            <a:avLst/>
          </a:prstGeom>
        </p:spPr>
      </p:pic>
      <p:sp>
        <p:nvSpPr>
          <p:cNvPr id="2" name="Title 1"/>
          <p:cNvSpPr>
            <a:spLocks noGrp="1"/>
          </p:cNvSpPr>
          <p:nvPr>
            <p:ph type="title" idx="4294967295"/>
          </p:nvPr>
        </p:nvSpPr>
        <p:spPr>
          <a:xfrm>
            <a:off x="3927037" y="443161"/>
            <a:ext cx="4599743" cy="1081087"/>
          </a:xfrm>
        </p:spPr>
        <p:txBody>
          <a:bodyPr vert="horz" lIns="91440" tIns="45720" rIns="91440" bIns="45720" rtlCol="0" anchor="b">
            <a:normAutofit fontScale="90000"/>
          </a:bodyPr>
          <a:lstStyle/>
          <a:p>
            <a:pPr algn="ctr" defTabSz="914400"/>
            <a:r>
              <a:rPr lang="en-US" sz="4200" b="1" dirty="0">
                <a:solidFill>
                  <a:srgbClr val="C00000"/>
                </a:solidFill>
              </a:rPr>
              <a:t>HOW CAN PARENTS HELP</a:t>
            </a:r>
            <a:r>
              <a:rPr lang="en-US" sz="4200" dirty="0">
                <a:solidFill>
                  <a:srgbClr val="C00000"/>
                </a:solidFill>
              </a:rPr>
              <a:t>?</a:t>
            </a:r>
          </a:p>
        </p:txBody>
      </p:sp>
      <p:sp>
        <p:nvSpPr>
          <p:cNvPr id="3" name="Content Placeholder 2"/>
          <p:cNvSpPr>
            <a:spLocks noGrp="1"/>
          </p:cNvSpPr>
          <p:nvPr>
            <p:ph type="subTitle" idx="1"/>
          </p:nvPr>
        </p:nvSpPr>
        <p:spPr>
          <a:xfrm>
            <a:off x="3515557" y="1389889"/>
            <a:ext cx="5399843" cy="2703084"/>
          </a:xfrm>
        </p:spPr>
        <p:txBody>
          <a:bodyPr vert="horz" lIns="91440" tIns="45720" rIns="91440" bIns="45720" rtlCol="0">
            <a:noAutofit/>
          </a:bodyPr>
          <a:lstStyle/>
          <a:p>
            <a:pPr marL="0" indent="0" algn="l" defTabSz="914400">
              <a:lnSpc>
                <a:spcPct val="90000"/>
              </a:lnSpc>
              <a:spcBef>
                <a:spcPts val="1000"/>
              </a:spcBef>
              <a:buClr>
                <a:srgbClr val="F7B7F5"/>
              </a:buClr>
              <a:buSzPct val="100000"/>
            </a:pPr>
            <a:r>
              <a:rPr lang="en-US" sz="2000" dirty="0">
                <a:solidFill>
                  <a:schemeClr val="tx1"/>
                </a:solidFill>
                <a:latin typeface="+mn-lt"/>
                <a:ea typeface="+mn-ea"/>
                <a:cs typeface="+mn-cs"/>
              </a:rPr>
              <a:t>Review your scholar’s progress in each course, current GPA, and past due assignments.</a:t>
            </a:r>
          </a:p>
          <a:p>
            <a:pPr marL="0" indent="0" algn="l" defTabSz="914400">
              <a:lnSpc>
                <a:spcPct val="90000"/>
              </a:lnSpc>
              <a:spcBef>
                <a:spcPts val="1000"/>
              </a:spcBef>
              <a:buClr>
                <a:srgbClr val="F7B7F5"/>
              </a:buClr>
              <a:buSzPct val="100000"/>
            </a:pPr>
            <a:r>
              <a:rPr lang="en-US" sz="2000" dirty="0">
                <a:solidFill>
                  <a:schemeClr val="tx1"/>
                </a:solidFill>
                <a:latin typeface="+mn-lt"/>
                <a:ea typeface="+mn-ea"/>
                <a:cs typeface="+mn-cs"/>
              </a:rPr>
              <a:t>Contact your scholar’s teacher if you suspect they may be off track.</a:t>
            </a:r>
          </a:p>
        </p:txBody>
      </p:sp>
      <p:pic>
        <p:nvPicPr>
          <p:cNvPr id="4" name="Picture 3" descr="A close up of text on a black background&#10;&#10;Description generated with very high confidence">
            <a:extLst>
              <a:ext uri="{FF2B5EF4-FFF2-40B4-BE49-F238E27FC236}">
                <a16:creationId xmlns:a16="http://schemas.microsoft.com/office/drawing/2014/main" id="{DEA5DC77-5026-4FF8-B224-14F4E1FEF407}"/>
              </a:ext>
            </a:extLst>
          </p:cNvPr>
          <p:cNvPicPr>
            <a:picLocks noChangeAspect="1"/>
          </p:cNvPicPr>
          <p:nvPr/>
        </p:nvPicPr>
        <p:blipFill rotWithShape="1">
          <a:blip r:embed="rId4">
            <a:extLst>
              <a:ext uri="{28A0092B-C50C-407E-A947-70E740481C1C}">
                <a14:useLocalDpi xmlns:a14="http://schemas.microsoft.com/office/drawing/2010/main" val="0"/>
              </a:ext>
            </a:extLst>
          </a:blip>
          <a:srcRect t="715" r="3" b="19287"/>
          <a:stretch/>
        </p:blipFill>
        <p:spPr>
          <a:xfrm>
            <a:off x="685800" y="1157286"/>
            <a:ext cx="2238591" cy="1862138"/>
          </a:xfrm>
          <a:prstGeom prst="rect">
            <a:avLst/>
          </a:prstGeom>
        </p:spPr>
      </p:pic>
    </p:spTree>
    <p:extLst>
      <p:ext uri="{BB962C8B-B14F-4D97-AF65-F5344CB8AC3E}">
        <p14:creationId xmlns:p14="http://schemas.microsoft.com/office/powerpoint/2010/main" val="32350260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32" name="Google Shape;232;p40"/>
          <p:cNvPicPr preferRelativeResize="0"/>
          <p:nvPr/>
        </p:nvPicPr>
        <p:blipFill>
          <a:blip r:embed="rId3">
            <a:alphaModFix/>
          </a:blip>
          <a:stretch>
            <a:fillRect/>
          </a:stretch>
        </p:blipFill>
        <p:spPr>
          <a:xfrm rot="-1346679">
            <a:off x="7772232" y="-110737"/>
            <a:ext cx="1300269" cy="1189033"/>
          </a:xfrm>
          <a:prstGeom prst="rect">
            <a:avLst/>
          </a:prstGeom>
          <a:noFill/>
          <a:ln>
            <a:noFill/>
          </a:ln>
        </p:spPr>
      </p:pic>
      <p:sp>
        <p:nvSpPr>
          <p:cNvPr id="5" name="Title 1">
            <a:extLst>
              <a:ext uri="{FF2B5EF4-FFF2-40B4-BE49-F238E27FC236}">
                <a16:creationId xmlns:a16="http://schemas.microsoft.com/office/drawing/2014/main" id="{0F0C6A10-8813-4E4D-A7C5-6C458F153B54}"/>
              </a:ext>
            </a:extLst>
          </p:cNvPr>
          <p:cNvSpPr txBox="1">
            <a:spLocks/>
          </p:cNvSpPr>
          <p:nvPr/>
        </p:nvSpPr>
        <p:spPr>
          <a:xfrm>
            <a:off x="3791583" y="416686"/>
            <a:ext cx="4630783" cy="584799"/>
          </a:xfrm>
          <a:prstGeom prst="rect">
            <a:avLst/>
          </a:prstGeom>
          <a:solidFill>
            <a:schemeClr val="bg1"/>
          </a:solidFill>
          <a:ln w="76200" cap="flat" cmpd="sng" algn="ctr">
            <a:solidFill>
              <a:schemeClr val="accent3">
                <a:lumMod val="60000"/>
                <a:lumOff val="40000"/>
              </a:schemeClr>
            </a:solidFill>
            <a:prstDash val="solid"/>
          </a:ln>
          <a:scene3d>
            <a:camera prst="orthographicFront"/>
            <a:lightRig rig="threePt" dir="t"/>
          </a:scene3d>
          <a:sp3d extrusionH="12700" prstMaterial="metal">
            <a:bevelT prst="angle"/>
            <a:bevelB prst="angle"/>
          </a:sp3d>
        </p:spPr>
        <p:style>
          <a:lnRef idx="2">
            <a:schemeClr val="dk1"/>
          </a:lnRef>
          <a:fillRef idx="1">
            <a:schemeClr val="lt1"/>
          </a:fillRef>
          <a:effectRef idx="0">
            <a:schemeClr val="dk1"/>
          </a:effectRef>
          <a:fontRef idx="minor">
            <a:schemeClr val="dk1"/>
          </a:fontRef>
        </p:style>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r>
              <a:rPr lang="en-US" sz="2800" b="1" dirty="0">
                <a:solidFill>
                  <a:srgbClr val="C00000"/>
                </a:solidFill>
              </a:rPr>
              <a:t>PARENT CONFERENCES</a:t>
            </a:r>
          </a:p>
        </p:txBody>
      </p:sp>
      <p:sp>
        <p:nvSpPr>
          <p:cNvPr id="6" name="Content Placeholder 2">
            <a:extLst>
              <a:ext uri="{FF2B5EF4-FFF2-40B4-BE49-F238E27FC236}">
                <a16:creationId xmlns:a16="http://schemas.microsoft.com/office/drawing/2014/main" id="{8E8F3947-9681-40E6-9E21-852898565688}"/>
              </a:ext>
            </a:extLst>
          </p:cNvPr>
          <p:cNvSpPr txBox="1">
            <a:spLocks/>
          </p:cNvSpPr>
          <p:nvPr/>
        </p:nvSpPr>
        <p:spPr>
          <a:xfrm>
            <a:off x="-16239" y="1001485"/>
            <a:ext cx="8438605" cy="4071257"/>
          </a:xfrm>
          <a:prstGeom prst="rect">
            <a:avLst/>
          </a:prstGeom>
          <a:noFill/>
          <a:ln>
            <a:noFill/>
          </a:ln>
          <a:effectLst>
            <a:outerShdw blurRad="114300" algn="bl" rotWithShape="0">
              <a:srgbClr val="CDA434">
                <a:alpha val="64000"/>
              </a:srgbClr>
            </a:outerShdw>
          </a:effectLst>
        </p:spPr>
        <p:txBody>
          <a:bodyPr spcFirstLastPara="1" wrap="square" lIns="91425" tIns="91425" rIns="91425" bIns="91425" anchor="ctr" anchorCtr="0">
            <a:normAutofit fontScale="77500" lnSpcReduction="20000"/>
          </a:bodyPr>
          <a:lstStyle>
            <a:defPPr marR="0" lvl="0" algn="l" rtl="0">
              <a:lnSpc>
                <a:spcPct val="100000"/>
              </a:lnSpc>
              <a:spcBef>
                <a:spcPts val="0"/>
              </a:spcBef>
              <a:spcAft>
                <a:spcPts val="0"/>
              </a:spcAft>
            </a:defPPr>
            <a:lvl1pPr marL="457200" marR="0" lvl="0" indent="-311150" algn="ctr" rtl="0">
              <a:lnSpc>
                <a:spcPct val="100000"/>
              </a:lnSpc>
              <a:spcBef>
                <a:spcPts val="0"/>
              </a:spcBef>
              <a:spcAft>
                <a:spcPts val="0"/>
              </a:spcAft>
              <a:buClr>
                <a:srgbClr val="CDA434"/>
              </a:buClr>
              <a:buSzPts val="6500"/>
              <a:buFont typeface="Architects Daughter"/>
              <a:buNone/>
              <a:defRPr sz="6500" b="1" i="1" u="none" strike="noStrike" cap="none">
                <a:solidFill>
                  <a:srgbClr val="CDA434"/>
                </a:solidFill>
                <a:latin typeface="Architects Daughter"/>
                <a:ea typeface="Architects Daughter"/>
                <a:cs typeface="Architects Daughter"/>
                <a:sym typeface="Architects Daughter"/>
              </a:defRPr>
            </a:lvl1pPr>
            <a:lvl2pPr marL="914400" marR="0" lvl="1" indent="-311150" algn="ctr" rtl="0">
              <a:lnSpc>
                <a:spcPct val="100000"/>
              </a:lnSpc>
              <a:spcBef>
                <a:spcPts val="0"/>
              </a:spcBef>
              <a:spcAft>
                <a:spcPts val="0"/>
              </a:spcAft>
              <a:buClr>
                <a:srgbClr val="CDA434"/>
              </a:buClr>
              <a:buSzPts val="6500"/>
              <a:buFont typeface="Architects Daughter"/>
              <a:buNone/>
              <a:defRPr sz="6500" b="1" i="1" u="none" strike="noStrike" cap="none">
                <a:solidFill>
                  <a:srgbClr val="CDA434"/>
                </a:solidFill>
                <a:latin typeface="Architects Daughter"/>
                <a:ea typeface="Architects Daughter"/>
                <a:cs typeface="Architects Daughter"/>
                <a:sym typeface="Architects Daughter"/>
              </a:defRPr>
            </a:lvl2pPr>
            <a:lvl3pPr marL="1371600" marR="0" lvl="2" indent="-311150" algn="ctr" rtl="0">
              <a:lnSpc>
                <a:spcPct val="100000"/>
              </a:lnSpc>
              <a:spcBef>
                <a:spcPts val="0"/>
              </a:spcBef>
              <a:spcAft>
                <a:spcPts val="0"/>
              </a:spcAft>
              <a:buClr>
                <a:srgbClr val="CDA434"/>
              </a:buClr>
              <a:buSzPts val="6500"/>
              <a:buFont typeface="Architects Daughter"/>
              <a:buNone/>
              <a:defRPr sz="6500" b="1" i="1" u="none" strike="noStrike" cap="none">
                <a:solidFill>
                  <a:srgbClr val="CDA434"/>
                </a:solidFill>
                <a:latin typeface="Architects Daughter"/>
                <a:ea typeface="Architects Daughter"/>
                <a:cs typeface="Architects Daughter"/>
                <a:sym typeface="Architects Daughter"/>
              </a:defRPr>
            </a:lvl3pPr>
            <a:lvl4pPr marL="1828800" marR="0" lvl="3" indent="-311150" algn="ctr" rtl="0">
              <a:lnSpc>
                <a:spcPct val="100000"/>
              </a:lnSpc>
              <a:spcBef>
                <a:spcPts val="0"/>
              </a:spcBef>
              <a:spcAft>
                <a:spcPts val="0"/>
              </a:spcAft>
              <a:buClr>
                <a:srgbClr val="CDA434"/>
              </a:buClr>
              <a:buSzPts val="6500"/>
              <a:buFont typeface="Architects Daughter"/>
              <a:buNone/>
              <a:defRPr sz="6500" b="1" i="1" u="none" strike="noStrike" cap="none">
                <a:solidFill>
                  <a:srgbClr val="CDA434"/>
                </a:solidFill>
                <a:latin typeface="Architects Daughter"/>
                <a:ea typeface="Architects Daughter"/>
                <a:cs typeface="Architects Daughter"/>
                <a:sym typeface="Architects Daughter"/>
              </a:defRPr>
            </a:lvl4pPr>
            <a:lvl5pPr marL="2286000" marR="0" lvl="4" indent="-311150" algn="ctr" rtl="0">
              <a:lnSpc>
                <a:spcPct val="100000"/>
              </a:lnSpc>
              <a:spcBef>
                <a:spcPts val="0"/>
              </a:spcBef>
              <a:spcAft>
                <a:spcPts val="0"/>
              </a:spcAft>
              <a:buClr>
                <a:srgbClr val="CDA434"/>
              </a:buClr>
              <a:buSzPts val="6500"/>
              <a:buFont typeface="Architects Daughter"/>
              <a:buNone/>
              <a:defRPr sz="6500" b="1" i="1" u="none" strike="noStrike" cap="none">
                <a:solidFill>
                  <a:srgbClr val="CDA434"/>
                </a:solidFill>
                <a:latin typeface="Architects Daughter"/>
                <a:ea typeface="Architects Daughter"/>
                <a:cs typeface="Architects Daughter"/>
                <a:sym typeface="Architects Daughter"/>
              </a:defRPr>
            </a:lvl5pPr>
            <a:lvl6pPr marL="2743200" marR="0" lvl="5" indent="-311150" algn="ctr" rtl="0">
              <a:lnSpc>
                <a:spcPct val="100000"/>
              </a:lnSpc>
              <a:spcBef>
                <a:spcPts val="0"/>
              </a:spcBef>
              <a:spcAft>
                <a:spcPts val="0"/>
              </a:spcAft>
              <a:buClr>
                <a:srgbClr val="CDA434"/>
              </a:buClr>
              <a:buSzPts val="6500"/>
              <a:buFont typeface="Architects Daughter"/>
              <a:buNone/>
              <a:defRPr sz="6500" b="1" i="1" u="none" strike="noStrike" cap="none">
                <a:solidFill>
                  <a:srgbClr val="CDA434"/>
                </a:solidFill>
                <a:latin typeface="Architects Daughter"/>
                <a:ea typeface="Architects Daughter"/>
                <a:cs typeface="Architects Daughter"/>
                <a:sym typeface="Architects Daughter"/>
              </a:defRPr>
            </a:lvl6pPr>
            <a:lvl7pPr marL="3200400" marR="0" lvl="6" indent="-311150" algn="ctr" rtl="0">
              <a:lnSpc>
                <a:spcPct val="100000"/>
              </a:lnSpc>
              <a:spcBef>
                <a:spcPts val="0"/>
              </a:spcBef>
              <a:spcAft>
                <a:spcPts val="0"/>
              </a:spcAft>
              <a:buClr>
                <a:srgbClr val="CDA434"/>
              </a:buClr>
              <a:buSzPts val="6500"/>
              <a:buFont typeface="Architects Daughter"/>
              <a:buNone/>
              <a:defRPr sz="6500" b="1" i="1" u="none" strike="noStrike" cap="none">
                <a:solidFill>
                  <a:srgbClr val="CDA434"/>
                </a:solidFill>
                <a:latin typeface="Architects Daughter"/>
                <a:ea typeface="Architects Daughter"/>
                <a:cs typeface="Architects Daughter"/>
                <a:sym typeface="Architects Daughter"/>
              </a:defRPr>
            </a:lvl7pPr>
            <a:lvl8pPr marL="3657600" marR="0" lvl="7" indent="-311150" algn="ctr" rtl="0">
              <a:lnSpc>
                <a:spcPct val="100000"/>
              </a:lnSpc>
              <a:spcBef>
                <a:spcPts val="0"/>
              </a:spcBef>
              <a:spcAft>
                <a:spcPts val="0"/>
              </a:spcAft>
              <a:buClr>
                <a:srgbClr val="CDA434"/>
              </a:buClr>
              <a:buSzPts val="6500"/>
              <a:buFont typeface="Architects Daughter"/>
              <a:buNone/>
              <a:defRPr sz="6500" b="1" i="1" u="none" strike="noStrike" cap="none">
                <a:solidFill>
                  <a:srgbClr val="CDA434"/>
                </a:solidFill>
                <a:latin typeface="Architects Daughter"/>
                <a:ea typeface="Architects Daughter"/>
                <a:cs typeface="Architects Daughter"/>
                <a:sym typeface="Architects Daughter"/>
              </a:defRPr>
            </a:lvl8pPr>
            <a:lvl9pPr marL="4114800" marR="0" lvl="8" indent="-311150" algn="ctr" rtl="0">
              <a:lnSpc>
                <a:spcPct val="100000"/>
              </a:lnSpc>
              <a:spcBef>
                <a:spcPts val="0"/>
              </a:spcBef>
              <a:spcAft>
                <a:spcPts val="0"/>
              </a:spcAft>
              <a:buClr>
                <a:srgbClr val="CDA434"/>
              </a:buClr>
              <a:buSzPts val="6500"/>
              <a:buFont typeface="Architects Daughter"/>
              <a:buNone/>
              <a:defRPr sz="6500" b="1" i="1" u="none" strike="noStrike" cap="none">
                <a:solidFill>
                  <a:srgbClr val="CDA434"/>
                </a:solidFill>
                <a:latin typeface="Architects Daughter"/>
                <a:ea typeface="Architects Daughter"/>
                <a:cs typeface="Architects Daughter"/>
                <a:sym typeface="Architects Daughter"/>
              </a:defRPr>
            </a:lvl9pPr>
          </a:lstStyle>
          <a:p>
            <a:pPr marL="488950" indent="-342900" algn="l">
              <a:buClr>
                <a:srgbClr val="F7B7F5"/>
              </a:buClr>
              <a:buSzPct val="100000"/>
              <a:buFont typeface="Wingdings" panose="05000000000000000000" pitchFamily="2" charset="2"/>
              <a:buChar char="v"/>
            </a:pPr>
            <a:r>
              <a:rPr lang="en-US" sz="2800" dirty="0">
                <a:solidFill>
                  <a:schemeClr val="tx1"/>
                </a:solidFill>
              </a:rPr>
              <a:t>Parent-scholar conferencing is highly recommended.  This conference can occur via Microsoft TEAMS or telephone conferencing. </a:t>
            </a:r>
          </a:p>
          <a:p>
            <a:pPr marL="488950" indent="-342900" algn="l">
              <a:buClr>
                <a:srgbClr val="F7B7F5"/>
              </a:buClr>
              <a:buSzPct val="100000"/>
              <a:buFont typeface="Wingdings" panose="05000000000000000000" pitchFamily="2" charset="2"/>
              <a:buChar char="v"/>
            </a:pPr>
            <a:endParaRPr lang="en-US" sz="2800" dirty="0">
              <a:solidFill>
                <a:schemeClr val="tx1"/>
              </a:solidFill>
            </a:endParaRPr>
          </a:p>
          <a:p>
            <a:pPr marL="488950" indent="-342900" algn="l">
              <a:buClr>
                <a:srgbClr val="F7B7F5"/>
              </a:buClr>
              <a:buSzPct val="100000"/>
              <a:buFont typeface="Wingdings" panose="05000000000000000000" pitchFamily="2" charset="2"/>
              <a:buChar char="v"/>
            </a:pPr>
            <a:r>
              <a:rPr lang="en-US" sz="2800" dirty="0">
                <a:solidFill>
                  <a:schemeClr val="tx1"/>
                </a:solidFill>
              </a:rPr>
              <a:t>Arrangements can sometimes be made after hours on designated nights.</a:t>
            </a:r>
          </a:p>
          <a:p>
            <a:pPr marL="488950" indent="-342900" algn="l">
              <a:buClr>
                <a:srgbClr val="F7B7F5"/>
              </a:buClr>
              <a:buSzPct val="100000"/>
              <a:buFont typeface="Wingdings" panose="05000000000000000000" pitchFamily="2" charset="2"/>
              <a:buChar char="v"/>
            </a:pPr>
            <a:endParaRPr lang="en-US" sz="2800" dirty="0">
              <a:solidFill>
                <a:schemeClr val="tx1"/>
              </a:solidFill>
            </a:endParaRPr>
          </a:p>
          <a:p>
            <a:pPr marL="488950" indent="-342900" algn="l">
              <a:buClr>
                <a:srgbClr val="F7B7F5"/>
              </a:buClr>
              <a:buSzPct val="100000"/>
              <a:buFont typeface="Wingdings" panose="05000000000000000000" pitchFamily="2" charset="2"/>
              <a:buChar char="v"/>
            </a:pPr>
            <a:r>
              <a:rPr lang="en-US" sz="2800" dirty="0">
                <a:solidFill>
                  <a:schemeClr val="tx1"/>
                </a:solidFill>
              </a:rPr>
              <a:t>While it is always encouraged to communicate with individual teachers.  Please contact Dr. Mims to set up a conference when necessary.  </a:t>
            </a:r>
          </a:p>
          <a:p>
            <a:pPr marL="488950" indent="-342900" algn="l">
              <a:buClr>
                <a:srgbClr val="F7B7F5"/>
              </a:buClr>
              <a:buSzPct val="100000"/>
              <a:buFont typeface="Wingdings" panose="05000000000000000000" pitchFamily="2" charset="2"/>
              <a:buChar char="v"/>
            </a:pPr>
            <a:endParaRPr lang="en-US" sz="2800" dirty="0">
              <a:solidFill>
                <a:schemeClr val="tx1"/>
              </a:solidFill>
            </a:endParaRPr>
          </a:p>
          <a:p>
            <a:pPr marL="488950" indent="-342900" algn="l">
              <a:buClr>
                <a:srgbClr val="F7B7F5"/>
              </a:buClr>
              <a:buSzPct val="100000"/>
              <a:buFont typeface="Wingdings" panose="05000000000000000000" pitchFamily="2" charset="2"/>
              <a:buChar char="v"/>
            </a:pPr>
            <a:r>
              <a:rPr lang="en-US" sz="2800" dirty="0">
                <a:solidFill>
                  <a:schemeClr val="tx1"/>
                </a:solidFill>
              </a:rPr>
              <a:t>Parents may be required to attend conferences to address significant concerns with placement, attendance, or academic progress.</a:t>
            </a:r>
            <a:endParaRPr lang="en-US" sz="6600" dirty="0">
              <a:solidFill>
                <a:schemeClr val="tx1"/>
              </a:solidFill>
            </a:endParaRPr>
          </a:p>
        </p:txBody>
      </p:sp>
    </p:spTree>
    <p:extLst>
      <p:ext uri="{BB962C8B-B14F-4D97-AF65-F5344CB8AC3E}">
        <p14:creationId xmlns:p14="http://schemas.microsoft.com/office/powerpoint/2010/main" val="31638728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97C7B7-DB0F-0169-3B70-3F04653799B5}"/>
              </a:ext>
            </a:extLst>
          </p:cNvPr>
          <p:cNvSpPr txBox="1"/>
          <p:nvPr/>
        </p:nvSpPr>
        <p:spPr>
          <a:xfrm>
            <a:off x="2122714" y="938302"/>
            <a:ext cx="4572000" cy="3724096"/>
          </a:xfrm>
          <a:prstGeom prst="rect">
            <a:avLst/>
          </a:prstGeom>
          <a:noFill/>
        </p:spPr>
        <p:txBody>
          <a:bodyPr wrap="square">
            <a:spAutoFit/>
          </a:bodyPr>
          <a:lstStyle/>
          <a:p>
            <a:pPr marL="0" marR="0">
              <a:buNone/>
            </a:pPr>
            <a:r>
              <a:rPr lang="en-US" sz="1800" dirty="0">
                <a:effectLst/>
                <a:latin typeface="Calibri" panose="020F0502020204030204" pitchFamily="34" charset="0"/>
                <a:ea typeface="Aptos" panose="020B0004020202020204" pitchFamily="34" charset="0"/>
              </a:rPr>
              <a:t>***</a:t>
            </a:r>
            <a:r>
              <a:rPr lang="en-US" sz="2000" dirty="0">
                <a:effectLst/>
                <a:latin typeface="Calibri" panose="020F0502020204030204" pitchFamily="34" charset="0"/>
                <a:ea typeface="Aptos" panose="020B0004020202020204" pitchFamily="34" charset="0"/>
              </a:rPr>
              <a:t> </a:t>
            </a:r>
            <a:r>
              <a:rPr lang="en-US" sz="1800" dirty="0">
                <a:effectLst/>
                <a:latin typeface="Calibri" panose="020F0502020204030204" pitchFamily="34" charset="0"/>
                <a:ea typeface="Aptos" panose="020B0004020202020204" pitchFamily="34" charset="0"/>
              </a:rPr>
              <a:t>Digital Info Tech (aka </a:t>
            </a:r>
            <a:r>
              <a:rPr lang="en-US" sz="1800" dirty="0" err="1">
                <a:effectLst/>
                <a:latin typeface="Calibri" panose="020F0502020204030204" pitchFamily="34" charset="0"/>
                <a:ea typeface="Aptos" panose="020B0004020202020204" pitchFamily="34" charset="0"/>
              </a:rPr>
              <a:t>BusInfoMgmt</a:t>
            </a:r>
            <a:r>
              <a:rPr lang="en-US" sz="1800" dirty="0">
                <a:effectLst/>
                <a:latin typeface="Calibri" panose="020F0502020204030204" pitchFamily="34" charset="0"/>
                <a:ea typeface="Aptos" panose="020B0004020202020204" pitchFamily="34" charset="0"/>
              </a:rPr>
              <a:t> on Edmentum) is an Independent Study class. There are NO TEAMS meetings. If students log in to the Edmentum and work for about 30 minutes each school day you will be marked present. Mr. LeClair recommends spending about 20 minutes on the Tutorials and 10 minutes on the Mastery Test quizzes. The best way to reach Mr. LeClair is via the Message feature in Edmentum. </a:t>
            </a:r>
          </a:p>
          <a:p>
            <a:pPr marL="0" marR="0">
              <a:buNone/>
            </a:pPr>
            <a:r>
              <a:rPr lang="en-US" sz="1800" dirty="0">
                <a:effectLst/>
                <a:latin typeface="Calibri" panose="020F0502020204030204" pitchFamily="34" charset="0"/>
                <a:ea typeface="Aptos" panose="020B0004020202020204" pitchFamily="34" charset="0"/>
              </a:rPr>
              <a:t>Students can also work evenings and weekends if they want to get ahead in any class.</a:t>
            </a:r>
          </a:p>
        </p:txBody>
      </p:sp>
    </p:spTree>
    <p:extLst>
      <p:ext uri="{BB962C8B-B14F-4D97-AF65-F5344CB8AC3E}">
        <p14:creationId xmlns:p14="http://schemas.microsoft.com/office/powerpoint/2010/main" val="8554151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E14E3A1-B663-3891-B3C6-23A06159B486}"/>
              </a:ext>
            </a:extLst>
          </p:cNvPr>
          <p:cNvPicPr>
            <a:picLocks noChangeAspect="1"/>
          </p:cNvPicPr>
          <p:nvPr/>
        </p:nvPicPr>
        <p:blipFill>
          <a:blip r:embed="rId2"/>
          <a:stretch>
            <a:fillRect/>
          </a:stretch>
        </p:blipFill>
        <p:spPr>
          <a:xfrm>
            <a:off x="2541931" y="0"/>
            <a:ext cx="4060138" cy="5143500"/>
          </a:xfrm>
          <a:prstGeom prst="rect">
            <a:avLst/>
          </a:prstGeom>
        </p:spPr>
      </p:pic>
    </p:spTree>
    <p:extLst>
      <p:ext uri="{BB962C8B-B14F-4D97-AF65-F5344CB8AC3E}">
        <p14:creationId xmlns:p14="http://schemas.microsoft.com/office/powerpoint/2010/main" val="3811758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3" name="Title 1">
            <a:extLst>
              <a:ext uri="{FF2B5EF4-FFF2-40B4-BE49-F238E27FC236}">
                <a16:creationId xmlns:a16="http://schemas.microsoft.com/office/drawing/2014/main" id="{8DAAB6BA-C5E9-4477-98E4-E5AFA9A4290E}"/>
              </a:ext>
            </a:extLst>
          </p:cNvPr>
          <p:cNvSpPr txBox="1">
            <a:spLocks/>
          </p:cNvSpPr>
          <p:nvPr/>
        </p:nvSpPr>
        <p:spPr>
          <a:xfrm>
            <a:off x="514350" y="540543"/>
            <a:ext cx="5393598" cy="969771"/>
          </a:xfrm>
          <a:prstGeom prst="rect">
            <a:avLst/>
          </a:prstGeom>
          <a:scene3d>
            <a:camera prst="orthographicFront"/>
            <a:lightRig rig="threePt" dir="t"/>
          </a:scene3d>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defTabSz="914400">
              <a:lnSpc>
                <a:spcPct val="90000"/>
              </a:lnSpc>
              <a:spcBef>
                <a:spcPct val="0"/>
              </a:spcBef>
              <a:spcAft>
                <a:spcPts val="600"/>
              </a:spcAft>
            </a:pPr>
            <a:r>
              <a:rPr lang="en-US" sz="3100" b="1" cap="all" dirty="0">
                <a:solidFill>
                  <a:schemeClr val="tx1"/>
                </a:solidFill>
                <a:latin typeface="+mj-lt"/>
                <a:ea typeface="+mj-ea"/>
                <a:cs typeface="+mj-cs"/>
              </a:rPr>
              <a:t>General Information</a:t>
            </a:r>
          </a:p>
        </p:txBody>
      </p:sp>
      <p:sp>
        <p:nvSpPr>
          <p:cNvPr id="3" name="Subtitle 2">
            <a:extLst>
              <a:ext uri="{FF2B5EF4-FFF2-40B4-BE49-F238E27FC236}">
                <a16:creationId xmlns:a16="http://schemas.microsoft.com/office/drawing/2014/main" id="{6487300F-A39B-4977-9177-7396BD12631F}"/>
              </a:ext>
            </a:extLst>
          </p:cNvPr>
          <p:cNvSpPr>
            <a:spLocks noGrp="1"/>
          </p:cNvSpPr>
          <p:nvPr>
            <p:ph type="subTitle" idx="1"/>
          </p:nvPr>
        </p:nvSpPr>
        <p:spPr>
          <a:xfrm>
            <a:off x="464819" y="1645920"/>
            <a:ext cx="5761809" cy="3018093"/>
          </a:xfrm>
        </p:spPr>
        <p:txBody>
          <a:bodyPr vert="horz" lIns="91440" tIns="45720" rIns="91440" bIns="45720" rtlCol="0" anchor="t">
            <a:normAutofit fontScale="92500" lnSpcReduction="10000"/>
          </a:bodyPr>
          <a:lstStyle/>
          <a:p>
            <a:pPr defTabSz="914400"/>
            <a:r>
              <a:rPr lang="en-US" sz="1400" b="1" dirty="0"/>
              <a:t>Pinellas Teleschool is a Pinellas County Schools’ Educational Alternative School Disciplinary Site.  Teleschool supports students who have been transitioned to a virtual environment as a result of an administrative placement, reassignment, or expulsion.  Attendance online by TEAMS is mandatory.</a:t>
            </a:r>
          </a:p>
          <a:p>
            <a:pPr defTabSz="914400"/>
            <a:r>
              <a:rPr lang="en-US" b="1" dirty="0"/>
              <a:t>We follow the Pinellas County School Board Policies, including the Code of Student Conduct.</a:t>
            </a:r>
            <a:endParaRPr lang="en-US" sz="1400" b="1" dirty="0"/>
          </a:p>
          <a:p>
            <a:pPr indent="-228600" defTabSz="914400">
              <a:buFont typeface="Arial" panose="020B0604020202020204" pitchFamily="34" charset="0"/>
              <a:buChar char="•"/>
            </a:pPr>
            <a:r>
              <a:rPr lang="en-US" sz="1400" b="1" dirty="0"/>
              <a:t>Operating Hours: 7:00 AM-2:30 PM</a:t>
            </a:r>
          </a:p>
          <a:p>
            <a:pPr indent="-228600" defTabSz="914400">
              <a:buFont typeface="Arial" panose="020B0604020202020204" pitchFamily="34" charset="0"/>
              <a:buChar char="•"/>
            </a:pPr>
            <a:r>
              <a:rPr lang="en-US" sz="1400" b="1" dirty="0"/>
              <a:t>Student Hours: 7:15 AM-1:45 PM</a:t>
            </a:r>
          </a:p>
          <a:p>
            <a:pPr indent="-228600" defTabSz="914400">
              <a:buFont typeface="Arial" panose="020B0604020202020204" pitchFamily="34" charset="0"/>
              <a:buChar char="•"/>
            </a:pPr>
            <a:r>
              <a:rPr lang="en-US" sz="1400" b="1" dirty="0"/>
              <a:t>Serving scholars in grades 6-12</a:t>
            </a:r>
          </a:p>
          <a:p>
            <a:pPr indent="-228600" defTabSz="914400">
              <a:buFont typeface="Arial" panose="020B0604020202020204" pitchFamily="34" charset="0"/>
              <a:buChar char="•"/>
            </a:pPr>
            <a:r>
              <a:rPr lang="en-US" sz="1400" b="1" dirty="0"/>
              <a:t>How is Pinellas Teleschool Different?</a:t>
            </a:r>
          </a:p>
          <a:p>
            <a:pPr lvl="1" indent="-228600" defTabSz="914400">
              <a:buFont typeface="Arial" panose="020B0604020202020204" pitchFamily="34" charset="0"/>
              <a:buChar char="•"/>
            </a:pPr>
            <a:r>
              <a:rPr lang="en-US" sz="1400" b="1" dirty="0"/>
              <a:t>Accelerated graduation model.</a:t>
            </a:r>
          </a:p>
          <a:p>
            <a:pPr lvl="1" indent="-228600" defTabSz="914400">
              <a:buFont typeface="Arial" panose="020B0604020202020204" pitchFamily="34" charset="0"/>
              <a:buChar char="•"/>
            </a:pPr>
            <a:endParaRPr lang="en-US" sz="1400" b="1" dirty="0"/>
          </a:p>
          <a:p>
            <a:pPr lvl="1" indent="-228600" algn="l" defTabSz="914400">
              <a:buFont typeface="Arial" panose="020B0604020202020204" pitchFamily="34" charset="0"/>
              <a:buChar char="•"/>
            </a:pPr>
            <a:r>
              <a:rPr lang="en-US" sz="1100" b="1" dirty="0"/>
              <a:t>Fully staffed student services team with trauma informed care systems.</a:t>
            </a:r>
          </a:p>
        </p:txBody>
      </p:sp>
      <p:pic>
        <p:nvPicPr>
          <p:cNvPr id="7" name="Picture 6">
            <a:extLst>
              <a:ext uri="{FF2B5EF4-FFF2-40B4-BE49-F238E27FC236}">
                <a16:creationId xmlns:a16="http://schemas.microsoft.com/office/drawing/2014/main" id="{F1946212-513B-40D1-9E5F-92F9463F1BFD}"/>
              </a:ext>
            </a:extLst>
          </p:cNvPr>
          <p:cNvPicPr>
            <a:picLocks noChangeAspect="1"/>
          </p:cNvPicPr>
          <p:nvPr/>
        </p:nvPicPr>
        <p:blipFill>
          <a:blip r:embed="rId3"/>
          <a:srcRect t="13585" b="13585"/>
          <a:stretch/>
        </p:blipFill>
        <p:spPr>
          <a:xfrm>
            <a:off x="5895928" y="700269"/>
            <a:ext cx="2733722" cy="1990956"/>
          </a:xfrm>
          <a:prstGeom prst="rect">
            <a:avLst/>
          </a:prstGeom>
        </p:spPr>
      </p:pic>
      <p:pic>
        <p:nvPicPr>
          <p:cNvPr id="175" name="Google Shape;175;p35"/>
          <p:cNvPicPr preferRelativeResize="0"/>
          <p:nvPr/>
        </p:nvPicPr>
        <p:blipFill>
          <a:blip r:embed="rId4"/>
          <a:srcRect t="10685" r="7" b="11178"/>
          <a:stretch/>
        </p:blipFill>
        <p:spPr>
          <a:xfrm>
            <a:off x="5895928" y="2691225"/>
            <a:ext cx="2733722" cy="1783080"/>
          </a:xfrm>
          <a:prstGeom prst="rect">
            <a:avLst/>
          </a:prstGeom>
          <a:noFill/>
        </p:spPr>
      </p:pic>
    </p:spTree>
    <p:extLst>
      <p:ext uri="{BB962C8B-B14F-4D97-AF65-F5344CB8AC3E}">
        <p14:creationId xmlns:p14="http://schemas.microsoft.com/office/powerpoint/2010/main" val="2304444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16" name="Title 1">
            <a:extLst>
              <a:ext uri="{FF2B5EF4-FFF2-40B4-BE49-F238E27FC236}">
                <a16:creationId xmlns:a16="http://schemas.microsoft.com/office/drawing/2014/main" id="{B4A70123-4858-43F9-A5ED-A7A8A971F3F5}"/>
              </a:ext>
            </a:extLst>
          </p:cNvPr>
          <p:cNvSpPr txBox="1">
            <a:spLocks/>
          </p:cNvSpPr>
          <p:nvPr/>
        </p:nvSpPr>
        <p:spPr>
          <a:xfrm>
            <a:off x="514350" y="573279"/>
            <a:ext cx="5063961" cy="969771"/>
          </a:xfrm>
          <a:prstGeom prst="rect">
            <a:avLst/>
          </a:prstGeom>
          <a:scene3d>
            <a:camera prst="orthographicFront"/>
            <a:lightRig rig="threePt" dir="t"/>
          </a:scene3d>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r" defTabSz="914400">
              <a:lnSpc>
                <a:spcPct val="90000"/>
              </a:lnSpc>
              <a:spcBef>
                <a:spcPct val="0"/>
              </a:spcBef>
              <a:spcAft>
                <a:spcPts val="600"/>
              </a:spcAft>
            </a:pPr>
            <a:r>
              <a:rPr lang="en-US" sz="3100" b="1" cap="all">
                <a:solidFill>
                  <a:schemeClr val="tx1"/>
                </a:solidFill>
                <a:latin typeface="+mj-lt"/>
                <a:ea typeface="+mj-ea"/>
                <a:cs typeface="+mj-cs"/>
              </a:rPr>
              <a:t>Full Scale Student Services Support</a:t>
            </a:r>
          </a:p>
        </p:txBody>
      </p:sp>
      <p:sp>
        <p:nvSpPr>
          <p:cNvPr id="6" name="Rectangle 5">
            <a:extLst>
              <a:ext uri="{FF2B5EF4-FFF2-40B4-BE49-F238E27FC236}">
                <a16:creationId xmlns:a16="http://schemas.microsoft.com/office/drawing/2014/main" id="{D8E4FE10-765E-48BD-9C6F-904BFC3DF749}"/>
              </a:ext>
            </a:extLst>
          </p:cNvPr>
          <p:cNvSpPr/>
          <p:nvPr/>
        </p:nvSpPr>
        <p:spPr>
          <a:xfrm>
            <a:off x="514350" y="1645920"/>
            <a:ext cx="5078101" cy="3018093"/>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r>
              <a:rPr lang="en-US" sz="1200" b="1" dirty="0"/>
              <a:t>As an Educational Alternative School (EAS), we support a population of scholars who are 100% trauma-exposed and nearly 90% trauma-engaged. Our typical student is…. A-typical. </a:t>
            </a:r>
          </a:p>
          <a:p>
            <a:pPr indent="-228600" defTabSz="914400">
              <a:lnSpc>
                <a:spcPct val="90000"/>
              </a:lnSpc>
              <a:spcAft>
                <a:spcPts val="600"/>
              </a:spcAft>
              <a:buFont typeface="Arial" panose="020B0604020202020204" pitchFamily="34" charset="0"/>
              <a:buChar char="•"/>
            </a:pPr>
            <a:r>
              <a:rPr lang="en-US" sz="1200" b="1" dirty="0"/>
              <a:t>To counter environmental and social exposures, we provide many services. Pinellas </a:t>
            </a:r>
            <a:r>
              <a:rPr lang="en-US" sz="1200" b="1" dirty="0" err="1"/>
              <a:t>Teleschool</a:t>
            </a:r>
            <a:r>
              <a:rPr lang="en-US" sz="1200" b="1" dirty="0"/>
              <a:t> provides a setting that fosters the optimal development of our scholars through connective, empathetic, and communal structures. Some services we provide are: </a:t>
            </a:r>
          </a:p>
          <a:p>
            <a:pPr marL="342900" indent="-228600" defTabSz="914400">
              <a:lnSpc>
                <a:spcPct val="90000"/>
              </a:lnSpc>
              <a:spcAft>
                <a:spcPts val="600"/>
              </a:spcAft>
              <a:buClr>
                <a:schemeClr val="tx1"/>
              </a:buClr>
              <a:buFont typeface="Arial" panose="020B0604020202020204" pitchFamily="34" charset="0"/>
              <a:buChar char="•"/>
            </a:pPr>
            <a:r>
              <a:rPr lang="en-US" sz="1200" b="1" dirty="0"/>
              <a:t>Onsite social worker, psychologist, behavior specialist &amp; counselor</a:t>
            </a:r>
          </a:p>
          <a:p>
            <a:pPr marL="342900" indent="-228600" defTabSz="914400">
              <a:lnSpc>
                <a:spcPct val="90000"/>
              </a:lnSpc>
              <a:spcAft>
                <a:spcPts val="600"/>
              </a:spcAft>
              <a:buClr>
                <a:schemeClr val="tx1"/>
              </a:buClr>
              <a:buFont typeface="Arial" panose="020B0604020202020204" pitchFamily="34" charset="0"/>
              <a:buChar char="•"/>
            </a:pPr>
            <a:r>
              <a:rPr lang="en-US" sz="1200" b="1" dirty="0"/>
              <a:t>Clothes for Kids referrals</a:t>
            </a:r>
          </a:p>
          <a:p>
            <a:pPr marL="342900" indent="-228600" defTabSz="914400">
              <a:lnSpc>
                <a:spcPct val="90000"/>
              </a:lnSpc>
              <a:spcAft>
                <a:spcPts val="600"/>
              </a:spcAft>
              <a:buClr>
                <a:schemeClr val="tx1"/>
              </a:buClr>
              <a:buFont typeface="Arial" panose="020B0604020202020204" pitchFamily="34" charset="0"/>
              <a:buChar char="•"/>
            </a:pPr>
            <a:r>
              <a:rPr lang="en-US" sz="1200" b="1" dirty="0"/>
              <a:t>St. Petersburg Clinic referrals</a:t>
            </a:r>
          </a:p>
          <a:p>
            <a:pPr marL="342900" indent="-228600" defTabSz="914400">
              <a:lnSpc>
                <a:spcPct val="90000"/>
              </a:lnSpc>
              <a:spcAft>
                <a:spcPts val="600"/>
              </a:spcAft>
              <a:buClr>
                <a:schemeClr val="tx1"/>
              </a:buClr>
              <a:buFont typeface="Arial" panose="020B0604020202020204" pitchFamily="34" charset="0"/>
              <a:buChar char="•"/>
            </a:pPr>
            <a:r>
              <a:rPr lang="en-US" sz="1200" b="1" dirty="0"/>
              <a:t>Free Individual counseling</a:t>
            </a:r>
          </a:p>
          <a:p>
            <a:pPr indent="-228600" defTabSz="914400">
              <a:lnSpc>
                <a:spcPct val="90000"/>
              </a:lnSpc>
              <a:spcAft>
                <a:spcPts val="600"/>
              </a:spcAft>
              <a:buFont typeface="Arial" panose="020B0604020202020204" pitchFamily="34" charset="0"/>
              <a:buChar char="•"/>
            </a:pPr>
            <a:endParaRPr lang="en-US" sz="1000" dirty="0"/>
          </a:p>
        </p:txBody>
      </p:sp>
      <p:pic>
        <p:nvPicPr>
          <p:cNvPr id="217" name="Google Shape;217;p38"/>
          <p:cNvPicPr preferRelativeResize="0"/>
          <p:nvPr/>
        </p:nvPicPr>
        <p:blipFill>
          <a:blip r:embed="rId3"/>
          <a:stretch>
            <a:fillRect/>
          </a:stretch>
        </p:blipFill>
        <p:spPr>
          <a:xfrm>
            <a:off x="6347285" y="2779956"/>
            <a:ext cx="1930754" cy="1611570"/>
          </a:xfrm>
          <a:prstGeom prst="rect">
            <a:avLst/>
          </a:prstGeom>
          <a:noFill/>
        </p:spPr>
      </p:pic>
      <p:grpSp>
        <p:nvGrpSpPr>
          <p:cNvPr id="210" name="Google Shape;210;p38"/>
          <p:cNvGrpSpPr/>
          <p:nvPr/>
        </p:nvGrpSpPr>
        <p:grpSpPr>
          <a:xfrm>
            <a:off x="6331585" y="1201527"/>
            <a:ext cx="1977179" cy="1408148"/>
            <a:chOff x="3769100" y="-9825"/>
            <a:chExt cx="5583127" cy="5153325"/>
          </a:xfrm>
        </p:grpSpPr>
        <p:pic>
          <p:nvPicPr>
            <p:cNvPr id="211" name="Google Shape;211;p38"/>
            <p:cNvPicPr preferRelativeResize="0"/>
            <p:nvPr/>
          </p:nvPicPr>
          <p:blipFill rotWithShape="1">
            <a:blip r:embed="rId4">
              <a:alphaModFix/>
            </a:blip>
            <a:srcRect l="38938"/>
            <a:stretch/>
          </p:blipFill>
          <p:spPr>
            <a:xfrm>
              <a:off x="3769100" y="-9825"/>
              <a:ext cx="5583127" cy="5153325"/>
            </a:xfrm>
            <a:prstGeom prst="rect">
              <a:avLst/>
            </a:prstGeom>
            <a:noFill/>
            <a:ln>
              <a:noFill/>
            </a:ln>
          </p:spPr>
        </p:pic>
        <p:pic>
          <p:nvPicPr>
            <p:cNvPr id="212" name="Google Shape;212;p38"/>
            <p:cNvPicPr preferRelativeResize="0"/>
            <p:nvPr/>
          </p:nvPicPr>
          <p:blipFill>
            <a:blip r:embed="rId3">
              <a:alphaModFix/>
            </a:blip>
            <a:stretch>
              <a:fillRect/>
            </a:stretch>
          </p:blipFill>
          <p:spPr>
            <a:xfrm>
              <a:off x="5048643" y="728843"/>
              <a:ext cx="2576700" cy="2150749"/>
            </a:xfrm>
            <a:prstGeom prst="rect">
              <a:avLst/>
            </a:prstGeom>
            <a:noFill/>
            <a:ln>
              <a:noFill/>
            </a:ln>
          </p:spPr>
        </p:pic>
        <p:pic>
          <p:nvPicPr>
            <p:cNvPr id="213" name="Google Shape;213;p38"/>
            <p:cNvPicPr preferRelativeResize="0"/>
            <p:nvPr/>
          </p:nvPicPr>
          <p:blipFill>
            <a:blip r:embed="rId3">
              <a:alphaModFix/>
            </a:blip>
            <a:stretch>
              <a:fillRect/>
            </a:stretch>
          </p:blipFill>
          <p:spPr>
            <a:xfrm>
              <a:off x="6768499" y="3266387"/>
              <a:ext cx="1138026" cy="949899"/>
            </a:xfrm>
            <a:prstGeom prst="rect">
              <a:avLst/>
            </a:prstGeom>
            <a:noFill/>
            <a:ln>
              <a:noFill/>
            </a:ln>
          </p:spPr>
        </p:pic>
        <p:pic>
          <p:nvPicPr>
            <p:cNvPr id="214" name="Google Shape;214;p38"/>
            <p:cNvPicPr preferRelativeResize="0"/>
            <p:nvPr/>
          </p:nvPicPr>
          <p:blipFill>
            <a:blip r:embed="rId5">
              <a:alphaModFix/>
            </a:blip>
            <a:stretch>
              <a:fillRect/>
            </a:stretch>
          </p:blipFill>
          <p:spPr>
            <a:xfrm>
              <a:off x="5457325" y="1419399"/>
              <a:ext cx="3172875" cy="1662650"/>
            </a:xfrm>
            <a:prstGeom prst="rect">
              <a:avLst/>
            </a:prstGeom>
            <a:noFill/>
            <a:ln>
              <a:noFill/>
            </a:ln>
          </p:spPr>
        </p:pic>
        <p:pic>
          <p:nvPicPr>
            <p:cNvPr id="215" name="Google Shape;215;p38"/>
            <p:cNvPicPr preferRelativeResize="0"/>
            <p:nvPr/>
          </p:nvPicPr>
          <p:blipFill>
            <a:blip r:embed="rId3">
              <a:alphaModFix/>
            </a:blip>
            <a:stretch>
              <a:fillRect/>
            </a:stretch>
          </p:blipFill>
          <p:spPr>
            <a:xfrm>
              <a:off x="6471993" y="491818"/>
              <a:ext cx="2576700" cy="2150749"/>
            </a:xfrm>
            <a:prstGeom prst="rect">
              <a:avLst/>
            </a:prstGeom>
            <a:noFill/>
            <a:ln>
              <a:noFill/>
            </a:ln>
          </p:spPr>
        </p:pic>
        <p:pic>
          <p:nvPicPr>
            <p:cNvPr id="216" name="Google Shape;216;p38"/>
            <p:cNvPicPr preferRelativeResize="0"/>
            <p:nvPr/>
          </p:nvPicPr>
          <p:blipFill>
            <a:blip r:embed="rId3">
              <a:alphaModFix/>
            </a:blip>
            <a:stretch>
              <a:fillRect/>
            </a:stretch>
          </p:blipFill>
          <p:spPr>
            <a:xfrm rot="2131558">
              <a:off x="6308343" y="309993"/>
              <a:ext cx="2576700" cy="2150750"/>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19DA4C2-8BE7-4533-A43A-B14813BDC1F6}"/>
              </a:ext>
            </a:extLst>
          </p:cNvPr>
          <p:cNvSpPr txBox="1">
            <a:spLocks/>
          </p:cNvSpPr>
          <p:nvPr/>
        </p:nvSpPr>
        <p:spPr>
          <a:xfrm>
            <a:off x="2171700" y="573279"/>
            <a:ext cx="6457950" cy="969771"/>
          </a:xfrm>
          <a:prstGeom prst="rect">
            <a:avLst/>
          </a:prstGeom>
          <a:scene3d>
            <a:camera prst="orthographicFront"/>
            <a:lightRig rig="threePt" dir="t"/>
          </a:scene3d>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defTabSz="914400">
              <a:lnSpc>
                <a:spcPct val="90000"/>
              </a:lnSpc>
              <a:spcBef>
                <a:spcPct val="0"/>
              </a:spcBef>
              <a:spcAft>
                <a:spcPts val="600"/>
              </a:spcAft>
            </a:pPr>
            <a:r>
              <a:rPr lang="en-US" sz="3100" b="1" cap="all" dirty="0">
                <a:solidFill>
                  <a:srgbClr val="FF0000"/>
                </a:solidFill>
                <a:latin typeface="+mj-lt"/>
                <a:ea typeface="+mj-ea"/>
                <a:cs typeface="+mj-cs"/>
              </a:rPr>
              <a:t>WHO’S WHO at </a:t>
            </a:r>
          </a:p>
          <a:p>
            <a:pPr algn="r" defTabSz="914400">
              <a:lnSpc>
                <a:spcPct val="90000"/>
              </a:lnSpc>
              <a:spcBef>
                <a:spcPct val="0"/>
              </a:spcBef>
              <a:spcAft>
                <a:spcPts val="600"/>
              </a:spcAft>
            </a:pPr>
            <a:r>
              <a:rPr lang="en-US" sz="3100" b="1" cap="all" dirty="0">
                <a:solidFill>
                  <a:srgbClr val="FF0000"/>
                </a:solidFill>
                <a:latin typeface="+mj-lt"/>
                <a:ea typeface="+mj-ea"/>
                <a:cs typeface="+mj-cs"/>
              </a:rPr>
              <a:t>Pinellas Teleschool</a:t>
            </a:r>
          </a:p>
        </p:txBody>
      </p:sp>
      <p:sp>
        <p:nvSpPr>
          <p:cNvPr id="5" name="Content Placeholder 2">
            <a:extLst>
              <a:ext uri="{FF2B5EF4-FFF2-40B4-BE49-F238E27FC236}">
                <a16:creationId xmlns:a16="http://schemas.microsoft.com/office/drawing/2014/main" id="{49A4BE5A-5D90-4E02-B315-81FA02988E1C}"/>
              </a:ext>
            </a:extLst>
          </p:cNvPr>
          <p:cNvSpPr txBox="1">
            <a:spLocks/>
          </p:cNvSpPr>
          <p:nvPr/>
        </p:nvSpPr>
        <p:spPr>
          <a:xfrm>
            <a:off x="1548261" y="1633142"/>
            <a:ext cx="2040543" cy="1183537"/>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265176">
              <a:spcAft>
                <a:spcPts val="600"/>
              </a:spcAft>
            </a:pPr>
            <a:r>
              <a:rPr lang="en-US" sz="1000" b="1" i="0" u="sng" strike="noStrike" kern="1200" cap="none" dirty="0">
                <a:solidFill>
                  <a:schemeClr val="tx1"/>
                </a:solidFill>
                <a:latin typeface="Baskerville Old Face" panose="02020602080505020303" pitchFamily="18" charset="0"/>
                <a:ea typeface="Arial"/>
                <a:cs typeface="Arial"/>
                <a:sym typeface="Arial"/>
              </a:rPr>
              <a:t>School</a:t>
            </a:r>
            <a:r>
              <a:rPr lang="en-US" sz="928" b="1" i="0" u="sng" strike="noStrike" kern="1200" cap="none" dirty="0">
                <a:solidFill>
                  <a:schemeClr val="tx1"/>
                </a:solidFill>
                <a:latin typeface="Baskerville Old Face" panose="02020602080505020303" pitchFamily="18" charset="0"/>
                <a:ea typeface="Arial"/>
                <a:cs typeface="Arial"/>
                <a:sym typeface="Arial"/>
              </a:rPr>
              <a:t> Administrators</a:t>
            </a:r>
          </a:p>
          <a:p>
            <a:pPr defTabSz="265176">
              <a:spcAft>
                <a:spcPts val="600"/>
              </a:spcAft>
            </a:pPr>
            <a:r>
              <a:rPr lang="en-US" sz="1050" b="0" i="0" u="none" strike="noStrike" kern="1200" cap="none" dirty="0">
                <a:solidFill>
                  <a:schemeClr val="tx1"/>
                </a:solidFill>
                <a:latin typeface="Baskerville Old Face" panose="02020602080505020303" pitchFamily="18" charset="0"/>
                <a:ea typeface="Arial"/>
                <a:cs typeface="Arial"/>
                <a:sym typeface="Arial"/>
              </a:rPr>
              <a:t>Etje </a:t>
            </a:r>
            <a:r>
              <a:rPr lang="en-US" sz="1100" b="0" i="0" u="none" strike="noStrike" kern="1200" cap="none" dirty="0">
                <a:solidFill>
                  <a:schemeClr val="tx1"/>
                </a:solidFill>
                <a:latin typeface="Baskerville Old Face" panose="02020602080505020303" pitchFamily="18" charset="0"/>
                <a:ea typeface="Arial"/>
                <a:cs typeface="Arial"/>
                <a:sym typeface="Arial"/>
              </a:rPr>
              <a:t>Ramdohr</a:t>
            </a:r>
            <a:r>
              <a:rPr lang="en-US" sz="1050" b="0" i="0" u="none" strike="noStrike" kern="1200" cap="none" dirty="0">
                <a:solidFill>
                  <a:schemeClr val="tx1"/>
                </a:solidFill>
                <a:latin typeface="Baskerville Old Face" panose="02020602080505020303" pitchFamily="18" charset="0"/>
                <a:ea typeface="Arial"/>
                <a:cs typeface="Arial"/>
                <a:sym typeface="Arial"/>
              </a:rPr>
              <a:t> –Principal</a:t>
            </a:r>
            <a:r>
              <a:rPr lang="en-US" sz="812" b="0" i="0" u="none" strike="noStrike" kern="1200" cap="none" dirty="0">
                <a:solidFill>
                  <a:schemeClr val="tx1"/>
                </a:solidFill>
                <a:latin typeface="Baskerville Old Face" panose="02020602080505020303" pitchFamily="18" charset="0"/>
                <a:ea typeface="Arial"/>
                <a:cs typeface="Arial"/>
                <a:sym typeface="Arial"/>
              </a:rPr>
              <a:t>	                         				</a:t>
            </a:r>
            <a:endParaRPr lang="en-US" dirty="0">
              <a:solidFill>
                <a:schemeClr val="tx1"/>
              </a:solidFill>
              <a:latin typeface="Baskerville Old Face" panose="02020602080505020303" pitchFamily="18" charset="0"/>
            </a:endParaRPr>
          </a:p>
        </p:txBody>
      </p:sp>
      <p:sp>
        <p:nvSpPr>
          <p:cNvPr id="6" name="TextBox 5">
            <a:extLst>
              <a:ext uri="{FF2B5EF4-FFF2-40B4-BE49-F238E27FC236}">
                <a16:creationId xmlns:a16="http://schemas.microsoft.com/office/drawing/2014/main" id="{F95660DB-651E-456F-85B0-D3B7BEF191BD}"/>
              </a:ext>
            </a:extLst>
          </p:cNvPr>
          <p:cNvSpPr txBox="1"/>
          <p:nvPr/>
        </p:nvSpPr>
        <p:spPr>
          <a:xfrm>
            <a:off x="1503408" y="2312968"/>
            <a:ext cx="2140318" cy="1128194"/>
          </a:xfrm>
          <a:prstGeom prst="rect">
            <a:avLst/>
          </a:prstGeom>
          <a:noFill/>
        </p:spPr>
        <p:txBody>
          <a:bodyPr wrap="square" lIns="91440" tIns="45720" rIns="91440" bIns="45720" rtlCol="0" anchor="t">
            <a:spAutoFit/>
          </a:bodyPr>
          <a:lstStyle/>
          <a:p>
            <a:pPr marL="151130" indent="-151130" defTabSz="265176">
              <a:spcAft>
                <a:spcPts val="600"/>
              </a:spcAft>
            </a:pPr>
            <a:r>
              <a:rPr lang="en-US" sz="928" b="1" u="sng" kern="1200" dirty="0">
                <a:solidFill>
                  <a:schemeClr val="tx1"/>
                </a:solidFill>
                <a:latin typeface="Baskerville Old Face" panose="02020602080505020303" pitchFamily="18" charset="0"/>
                <a:ea typeface="+mn-ea"/>
                <a:cs typeface="+mn-cs"/>
              </a:rPr>
              <a:t>School Paraprofessionals</a:t>
            </a:r>
            <a:endParaRPr lang="en-US">
              <a:ea typeface="+mn-ea"/>
              <a:cs typeface="+mn-cs"/>
            </a:endParaRPr>
          </a:p>
          <a:p>
            <a:pPr marL="151130" indent="-151130" defTabSz="265176">
              <a:spcAft>
                <a:spcPts val="600"/>
              </a:spcAft>
            </a:pPr>
            <a:r>
              <a:rPr lang="en-US" sz="1100" dirty="0">
                <a:latin typeface="Baskerville Old Face" panose="02020602080505020303" pitchFamily="18" charset="0"/>
              </a:rPr>
              <a:t>Shannan Nichols– </a:t>
            </a:r>
            <a:r>
              <a:rPr lang="en-US" sz="900" i="1" dirty="0">
                <a:latin typeface="Baskerville Old Face" panose="02020602080505020303" pitchFamily="18" charset="0"/>
              </a:rPr>
              <a:t>Attendance </a:t>
            </a:r>
          </a:p>
          <a:p>
            <a:pPr marL="151130" indent="-151130" defTabSz="265176">
              <a:spcAft>
                <a:spcPts val="600"/>
              </a:spcAft>
            </a:pPr>
            <a:endParaRPr lang="en-US" sz="1000" kern="1200" dirty="0">
              <a:latin typeface="Baskerville Old Face" panose="02020602080505020303" pitchFamily="18" charset="0"/>
            </a:endParaRPr>
          </a:p>
          <a:p>
            <a:pPr marL="151130" indent="-151130" defTabSz="265176">
              <a:spcAft>
                <a:spcPts val="600"/>
              </a:spcAft>
            </a:pPr>
            <a:endParaRPr lang="en-US" sz="609" kern="1200" dirty="0">
              <a:solidFill>
                <a:schemeClr val="tx1"/>
              </a:solidFill>
              <a:latin typeface="Baskerville Old Face" panose="02020602080505020303" pitchFamily="18" charset="0"/>
            </a:endParaRPr>
          </a:p>
          <a:p>
            <a:pPr marL="260350" indent="-260350">
              <a:spcAft>
                <a:spcPts val="600"/>
              </a:spcAft>
            </a:pPr>
            <a:endParaRPr lang="en-US" sz="1050" dirty="0">
              <a:solidFill>
                <a:schemeClr val="tx1"/>
              </a:solidFill>
            </a:endParaRPr>
          </a:p>
        </p:txBody>
      </p:sp>
      <p:cxnSp>
        <p:nvCxnSpPr>
          <p:cNvPr id="7" name="Straight Connector 6">
            <a:extLst>
              <a:ext uri="{FF2B5EF4-FFF2-40B4-BE49-F238E27FC236}">
                <a16:creationId xmlns:a16="http://schemas.microsoft.com/office/drawing/2014/main" id="{0E345AB6-A2C8-4127-9C99-5B03E61920AB}"/>
              </a:ext>
            </a:extLst>
          </p:cNvPr>
          <p:cNvCxnSpPr>
            <a:cxnSpLocks/>
          </p:cNvCxnSpPr>
          <p:nvPr/>
        </p:nvCxnSpPr>
        <p:spPr>
          <a:xfrm>
            <a:off x="3642414" y="1889182"/>
            <a:ext cx="0" cy="2499748"/>
          </a:xfrm>
          <a:prstGeom prst="line">
            <a:avLst/>
          </a:prstGeom>
          <a:ln w="76200"/>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0BA7763C-4BB7-4CC0-B522-02381CEEA996}"/>
              </a:ext>
            </a:extLst>
          </p:cNvPr>
          <p:cNvCxnSpPr>
            <a:cxnSpLocks/>
          </p:cNvCxnSpPr>
          <p:nvPr/>
        </p:nvCxnSpPr>
        <p:spPr>
          <a:xfrm>
            <a:off x="6140838" y="1889182"/>
            <a:ext cx="0" cy="2481102"/>
          </a:xfrm>
          <a:prstGeom prst="line">
            <a:avLst/>
          </a:prstGeom>
          <a:ln w="76200"/>
        </p:spPr>
        <p:style>
          <a:lnRef idx="1">
            <a:schemeClr val="dk1"/>
          </a:lnRef>
          <a:fillRef idx="0">
            <a:schemeClr val="dk1"/>
          </a:fillRef>
          <a:effectRef idx="0">
            <a:schemeClr val="dk1"/>
          </a:effectRef>
          <a:fontRef idx="minor">
            <a:schemeClr val="tx1"/>
          </a:fontRef>
        </p:style>
      </p:cxnSp>
      <p:sp>
        <p:nvSpPr>
          <p:cNvPr id="9" name="Rectangle 8">
            <a:extLst>
              <a:ext uri="{FF2B5EF4-FFF2-40B4-BE49-F238E27FC236}">
                <a16:creationId xmlns:a16="http://schemas.microsoft.com/office/drawing/2014/main" id="{D8BAD5EE-BE71-44F1-812D-8375992F2FC7}"/>
              </a:ext>
            </a:extLst>
          </p:cNvPr>
          <p:cNvSpPr/>
          <p:nvPr/>
        </p:nvSpPr>
        <p:spPr>
          <a:xfrm>
            <a:off x="6397745" y="1637572"/>
            <a:ext cx="2227145" cy="2785378"/>
          </a:xfrm>
          <a:prstGeom prst="rect">
            <a:avLst/>
          </a:prstGeom>
        </p:spPr>
        <p:txBody>
          <a:bodyPr wrap="square" lIns="91440" tIns="45720" rIns="91440" bIns="45720" anchor="t">
            <a:spAutoFit/>
          </a:bodyPr>
          <a:lstStyle/>
          <a:p>
            <a:pPr defTabSz="265176">
              <a:spcAft>
                <a:spcPts val="600"/>
              </a:spcAft>
            </a:pPr>
            <a:r>
              <a:rPr lang="en-US" sz="1000" b="1" u="sng" kern="1200" dirty="0">
                <a:solidFill>
                  <a:schemeClr val="tx1"/>
                </a:solidFill>
                <a:latin typeface="Baskerville Old Face" panose="02020602080505020303" pitchFamily="18" charset="0"/>
                <a:ea typeface="+mn-ea"/>
                <a:cs typeface="+mn-cs"/>
              </a:rPr>
              <a:t>School Support Staff</a:t>
            </a:r>
          </a:p>
          <a:p>
            <a:pPr defTabSz="265176">
              <a:spcAft>
                <a:spcPts val="600"/>
              </a:spcAft>
            </a:pPr>
            <a:r>
              <a:rPr lang="en-US" sz="1000" kern="1200" dirty="0">
                <a:solidFill>
                  <a:schemeClr val="tx1"/>
                </a:solidFill>
                <a:latin typeface="Baskerville Old Face" panose="02020602080505020303" pitchFamily="18" charset="0"/>
                <a:ea typeface="+mn-ea"/>
                <a:cs typeface="+mn-cs"/>
              </a:rPr>
              <a:t>Rhianna Alejo - Clerk Specialist I</a:t>
            </a:r>
          </a:p>
          <a:p>
            <a:pPr defTabSz="265176">
              <a:spcAft>
                <a:spcPts val="600"/>
              </a:spcAft>
            </a:pPr>
            <a:r>
              <a:rPr lang="en-US" sz="1000" kern="1200" dirty="0">
                <a:solidFill>
                  <a:schemeClr val="tx1"/>
                </a:solidFill>
                <a:latin typeface="Baskerville Old Face" panose="02020602080505020303" pitchFamily="18" charset="0"/>
                <a:ea typeface="+mn-ea"/>
                <a:cs typeface="+mn-cs"/>
              </a:rPr>
              <a:t>Michelle Ba - Data Management Tech</a:t>
            </a:r>
          </a:p>
          <a:p>
            <a:pPr defTabSz="265176">
              <a:spcAft>
                <a:spcPts val="600"/>
              </a:spcAft>
            </a:pPr>
            <a:r>
              <a:rPr lang="en-US" sz="1000" dirty="0">
                <a:latin typeface="Baskerville Old Face" panose="02020602080505020303" pitchFamily="18" charset="0"/>
              </a:rPr>
              <a:t>Coach Blackmon - Behavior Specialist</a:t>
            </a:r>
          </a:p>
          <a:p>
            <a:pPr defTabSz="265176">
              <a:spcAft>
                <a:spcPts val="600"/>
              </a:spcAft>
            </a:pPr>
            <a:r>
              <a:rPr lang="en-US" sz="1000" dirty="0">
                <a:latin typeface="Baskerville Old Face" panose="02020602080505020303" pitchFamily="18" charset="0"/>
              </a:rPr>
              <a:t>Melanie Gillett- School Psychologist</a:t>
            </a:r>
          </a:p>
          <a:p>
            <a:pPr defTabSz="265176">
              <a:spcAft>
                <a:spcPts val="600"/>
              </a:spcAft>
            </a:pPr>
            <a:r>
              <a:rPr lang="en-US" sz="1000" dirty="0">
                <a:latin typeface="Baskerville Old Face"/>
              </a:rPr>
              <a:t>Diana Gregory - Secretary/Bookkeeper</a:t>
            </a:r>
          </a:p>
          <a:p>
            <a:pPr defTabSz="265176">
              <a:spcAft>
                <a:spcPts val="600"/>
              </a:spcAft>
            </a:pPr>
            <a:r>
              <a:rPr lang="en-US" sz="1000" dirty="0">
                <a:latin typeface="Baskerville Old Face"/>
              </a:rPr>
              <a:t>Eartha Mims– School Counselor</a:t>
            </a:r>
          </a:p>
          <a:p>
            <a:pPr defTabSz="265176">
              <a:spcAft>
                <a:spcPts val="600"/>
              </a:spcAft>
            </a:pPr>
            <a:r>
              <a:rPr lang="en-US" sz="1000" dirty="0">
                <a:latin typeface="Baskerville Old Face" panose="02020602080505020303" pitchFamily="18" charset="0"/>
              </a:rPr>
              <a:t>Devlin Pippert - School Social Worker</a:t>
            </a:r>
          </a:p>
          <a:p>
            <a:pPr defTabSz="265176">
              <a:spcAft>
                <a:spcPts val="600"/>
              </a:spcAft>
            </a:pPr>
            <a:r>
              <a:rPr lang="en-US" sz="1000" dirty="0">
                <a:latin typeface="Baskerville Old Face"/>
              </a:rPr>
              <a:t>Nakkia Sly- Title 1 Coordinator </a:t>
            </a:r>
            <a:endParaRPr lang="en-US" sz="1000" dirty="0">
              <a:latin typeface="Baskerville Old Face" panose="02020602080505020303" pitchFamily="18" charset="0"/>
            </a:endParaRPr>
          </a:p>
          <a:p>
            <a:pPr defTabSz="265176">
              <a:spcAft>
                <a:spcPts val="600"/>
              </a:spcAft>
            </a:pPr>
            <a:r>
              <a:rPr lang="en-US" sz="1000" dirty="0">
                <a:latin typeface="Baskerville Old Face" panose="02020602080505020303" pitchFamily="18" charset="0"/>
              </a:rPr>
              <a:t>Cathy Johnson– Registered Nurse</a:t>
            </a:r>
          </a:p>
          <a:p>
            <a:pPr defTabSz="265176">
              <a:spcAft>
                <a:spcPts val="600"/>
              </a:spcAft>
            </a:pPr>
            <a:r>
              <a:rPr lang="en-US" sz="1000" kern="1200" dirty="0">
                <a:solidFill>
                  <a:schemeClr val="tx1"/>
                </a:solidFill>
                <a:latin typeface="Baskerville Old Face" panose="02020602080505020303" pitchFamily="18" charset="0"/>
                <a:ea typeface="+mn-ea"/>
                <a:cs typeface="+mn-cs"/>
              </a:rPr>
              <a:t>Officer Conyer- S.R.O.</a:t>
            </a:r>
          </a:p>
          <a:p>
            <a:pPr defTabSz="265176">
              <a:spcAft>
                <a:spcPts val="600"/>
              </a:spcAft>
            </a:pPr>
            <a:r>
              <a:rPr lang="en-US" sz="1000" dirty="0">
                <a:latin typeface="Baskerville Old Face"/>
              </a:rPr>
              <a:t>David Willis – Tech Technician </a:t>
            </a:r>
            <a:endParaRPr lang="en-US" sz="1000" dirty="0">
              <a:latin typeface="Baskerville Old Face" panose="02020602080505020303" pitchFamily="18" charset="0"/>
            </a:endParaRPr>
          </a:p>
        </p:txBody>
      </p:sp>
      <p:sp>
        <p:nvSpPr>
          <p:cNvPr id="10" name="Rectangle 9">
            <a:extLst>
              <a:ext uri="{FF2B5EF4-FFF2-40B4-BE49-F238E27FC236}">
                <a16:creationId xmlns:a16="http://schemas.microsoft.com/office/drawing/2014/main" id="{4EEB07CE-CD73-4328-BC9E-C4E5BBC6C1DA}"/>
              </a:ext>
            </a:extLst>
          </p:cNvPr>
          <p:cNvSpPr/>
          <p:nvPr/>
        </p:nvSpPr>
        <p:spPr>
          <a:xfrm>
            <a:off x="3868595" y="1658228"/>
            <a:ext cx="2140317" cy="2605009"/>
          </a:xfrm>
          <a:prstGeom prst="rect">
            <a:avLst/>
          </a:prstGeom>
        </p:spPr>
        <p:txBody>
          <a:bodyPr wrap="square" lIns="91440" tIns="45720" rIns="91440" bIns="45720" anchor="t">
            <a:spAutoFit/>
          </a:bodyPr>
          <a:lstStyle/>
          <a:p>
            <a:pPr defTabSz="265176">
              <a:spcAft>
                <a:spcPts val="600"/>
              </a:spcAft>
            </a:pPr>
            <a:r>
              <a:rPr lang="en-US" sz="928" b="1" u="sng" kern="1200" dirty="0">
                <a:solidFill>
                  <a:schemeClr val="tx1"/>
                </a:solidFill>
                <a:latin typeface="Baskerville Old Face" panose="02020602080505020303" pitchFamily="18" charset="0"/>
                <a:ea typeface="+mn-ea"/>
                <a:cs typeface="+mn-cs"/>
              </a:rPr>
              <a:t>School Instructional Staff</a:t>
            </a:r>
          </a:p>
          <a:p>
            <a:pPr marL="260350" indent="-260350">
              <a:spcAft>
                <a:spcPts val="600"/>
              </a:spcAft>
            </a:pPr>
            <a:r>
              <a:rPr lang="en-US" sz="900" dirty="0">
                <a:latin typeface="Baskerville Old Face"/>
              </a:rPr>
              <a:t>TBA</a:t>
            </a:r>
            <a:r>
              <a:rPr lang="en-US" sz="1100" dirty="0">
                <a:latin typeface="Baskerville Old Face"/>
              </a:rPr>
              <a:t> – ESE and 5000 Role Models</a:t>
            </a:r>
          </a:p>
          <a:p>
            <a:pPr marL="260350" indent="-260350">
              <a:spcAft>
                <a:spcPts val="600"/>
              </a:spcAft>
            </a:pPr>
            <a:r>
              <a:rPr lang="en-US" sz="1100" dirty="0">
                <a:latin typeface="Baskerville Old Face" panose="02020602080505020303" pitchFamily="18" charset="0"/>
              </a:rPr>
              <a:t>Natalee </a:t>
            </a:r>
            <a:r>
              <a:rPr lang="en-US" sz="900" dirty="0">
                <a:latin typeface="Baskerville Old Face" panose="02020602080505020303" pitchFamily="18" charset="0"/>
              </a:rPr>
              <a:t>Cleveland – Math 6-8. Algebra 1</a:t>
            </a:r>
          </a:p>
          <a:p>
            <a:pPr marL="260350" indent="-260350">
              <a:spcAft>
                <a:spcPts val="600"/>
              </a:spcAft>
            </a:pPr>
            <a:r>
              <a:rPr lang="en-US" sz="900" dirty="0">
                <a:latin typeface="Baskerville Old Face" panose="02020602080505020303" pitchFamily="18" charset="0"/>
              </a:rPr>
              <a:t>Michael Douglas – Science</a:t>
            </a:r>
          </a:p>
          <a:p>
            <a:pPr marL="260350" indent="-260350">
              <a:spcAft>
                <a:spcPts val="600"/>
              </a:spcAft>
            </a:pPr>
            <a:r>
              <a:rPr lang="en-US" sz="900" dirty="0">
                <a:solidFill>
                  <a:schemeClr val="tx1"/>
                </a:solidFill>
                <a:latin typeface="Baskerville Old Face" panose="02020602080505020303" pitchFamily="18" charset="0"/>
              </a:rPr>
              <a:t>Alicia Higgins – Math 6-12</a:t>
            </a:r>
          </a:p>
          <a:p>
            <a:pPr marL="260350" indent="-260350">
              <a:spcAft>
                <a:spcPts val="600"/>
              </a:spcAft>
            </a:pPr>
            <a:r>
              <a:rPr lang="en-US" sz="900" dirty="0">
                <a:solidFill>
                  <a:schemeClr val="tx1"/>
                </a:solidFill>
                <a:latin typeface="Baskerville Old Face" panose="02020602080505020303" pitchFamily="18" charset="0"/>
              </a:rPr>
              <a:t>Melayna </a:t>
            </a:r>
            <a:r>
              <a:rPr lang="en-US" sz="1000" dirty="0">
                <a:solidFill>
                  <a:schemeClr val="tx1"/>
                </a:solidFill>
                <a:latin typeface="Baskerville Old Face" panose="02020602080505020303" pitchFamily="18" charset="0"/>
              </a:rPr>
              <a:t>Hunter</a:t>
            </a:r>
            <a:r>
              <a:rPr lang="en-US" sz="900" dirty="0">
                <a:solidFill>
                  <a:schemeClr val="tx1"/>
                </a:solidFill>
                <a:latin typeface="Baskerville Old Face" panose="02020602080505020303" pitchFamily="18" charset="0"/>
              </a:rPr>
              <a:t> – Social Studies</a:t>
            </a:r>
          </a:p>
          <a:p>
            <a:pPr marL="260350" indent="-260350">
              <a:spcAft>
                <a:spcPts val="600"/>
              </a:spcAft>
            </a:pPr>
            <a:r>
              <a:rPr lang="en-US" sz="900" dirty="0">
                <a:latin typeface="Baskerville Old Face" panose="02020602080505020303" pitchFamily="18" charset="0"/>
              </a:rPr>
              <a:t>Barry Leclair –   Digital Info. Tech.</a:t>
            </a:r>
          </a:p>
          <a:p>
            <a:pPr marL="260350" indent="-260350">
              <a:spcAft>
                <a:spcPts val="600"/>
              </a:spcAft>
            </a:pPr>
            <a:r>
              <a:rPr lang="en-US" sz="900" dirty="0">
                <a:latin typeface="Baskerville Old Face" panose="02020602080505020303" pitchFamily="18" charset="0"/>
              </a:rPr>
              <a:t>Dainer Simons –  English and Lang Arts</a:t>
            </a:r>
          </a:p>
          <a:p>
            <a:pPr marL="260350" indent="-260350">
              <a:spcAft>
                <a:spcPts val="600"/>
              </a:spcAft>
            </a:pPr>
            <a:r>
              <a:rPr lang="en-US" sz="900" dirty="0">
                <a:solidFill>
                  <a:schemeClr val="tx1"/>
                </a:solidFill>
                <a:latin typeface="Baskerville Old Face" panose="02020602080505020303" pitchFamily="18" charset="0"/>
              </a:rPr>
              <a:t>Mihailo Stoykovich –  Reading</a:t>
            </a:r>
          </a:p>
          <a:p>
            <a:pPr defTabSz="265176">
              <a:spcAft>
                <a:spcPts val="600"/>
              </a:spcAft>
            </a:pPr>
            <a:r>
              <a:rPr lang="en-US" sz="900" kern="1200" dirty="0">
                <a:latin typeface="Baskerville Old Face" panose="02020602080505020303" pitchFamily="18" charset="0"/>
                <a:ea typeface="+mn-ea"/>
                <a:cs typeface="+mn-cs"/>
              </a:rPr>
              <a:t>Ms. Savage– MJ Health/Hope</a:t>
            </a:r>
          </a:p>
          <a:p>
            <a:pPr marL="260350" indent="-260350">
              <a:spcAft>
                <a:spcPts val="600"/>
              </a:spcAft>
            </a:pPr>
            <a:endParaRPr lang="en-US" dirty="0">
              <a:solidFill>
                <a:schemeClr val="tx1"/>
              </a:solidFill>
              <a:latin typeface="Baskerville Old Face" panose="02020602080505020303" pitchFamily="18" charset="0"/>
            </a:endParaRPr>
          </a:p>
        </p:txBody>
      </p:sp>
    </p:spTree>
    <p:extLst>
      <p:ext uri="{BB962C8B-B14F-4D97-AF65-F5344CB8AC3E}">
        <p14:creationId xmlns:p14="http://schemas.microsoft.com/office/powerpoint/2010/main" val="958260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grpSp>
        <p:nvGrpSpPr>
          <p:cNvPr id="210" name="Google Shape;210;p38"/>
          <p:cNvGrpSpPr/>
          <p:nvPr/>
        </p:nvGrpSpPr>
        <p:grpSpPr>
          <a:xfrm>
            <a:off x="4739954" y="766227"/>
            <a:ext cx="4227015" cy="4127853"/>
            <a:chOff x="3769100" y="-238452"/>
            <a:chExt cx="5583127" cy="5381952"/>
          </a:xfrm>
        </p:grpSpPr>
        <p:pic>
          <p:nvPicPr>
            <p:cNvPr id="211" name="Google Shape;211;p38"/>
            <p:cNvPicPr preferRelativeResize="0"/>
            <p:nvPr/>
          </p:nvPicPr>
          <p:blipFill rotWithShape="1">
            <a:blip r:embed="rId3">
              <a:alphaModFix/>
            </a:blip>
            <a:srcRect l="38938"/>
            <a:stretch/>
          </p:blipFill>
          <p:spPr>
            <a:xfrm>
              <a:off x="3769100" y="-9825"/>
              <a:ext cx="5583127" cy="5153325"/>
            </a:xfrm>
            <a:prstGeom prst="rect">
              <a:avLst/>
            </a:prstGeom>
            <a:noFill/>
            <a:ln>
              <a:noFill/>
            </a:ln>
          </p:spPr>
        </p:pic>
        <p:pic>
          <p:nvPicPr>
            <p:cNvPr id="212" name="Google Shape;212;p38"/>
            <p:cNvPicPr preferRelativeResize="0"/>
            <p:nvPr/>
          </p:nvPicPr>
          <p:blipFill>
            <a:blip r:embed="rId4">
              <a:alphaModFix/>
            </a:blip>
            <a:stretch>
              <a:fillRect/>
            </a:stretch>
          </p:blipFill>
          <p:spPr>
            <a:xfrm>
              <a:off x="5048643" y="728843"/>
              <a:ext cx="2576700" cy="2150749"/>
            </a:xfrm>
            <a:prstGeom prst="rect">
              <a:avLst/>
            </a:prstGeom>
            <a:noFill/>
            <a:ln>
              <a:noFill/>
            </a:ln>
          </p:spPr>
        </p:pic>
        <p:pic>
          <p:nvPicPr>
            <p:cNvPr id="213" name="Google Shape;213;p38"/>
            <p:cNvPicPr preferRelativeResize="0"/>
            <p:nvPr/>
          </p:nvPicPr>
          <p:blipFill>
            <a:blip r:embed="rId4">
              <a:alphaModFix/>
            </a:blip>
            <a:stretch>
              <a:fillRect/>
            </a:stretch>
          </p:blipFill>
          <p:spPr>
            <a:xfrm>
              <a:off x="6768499" y="3266387"/>
              <a:ext cx="1138026" cy="949899"/>
            </a:xfrm>
            <a:prstGeom prst="rect">
              <a:avLst/>
            </a:prstGeom>
            <a:noFill/>
            <a:ln>
              <a:noFill/>
            </a:ln>
          </p:spPr>
        </p:pic>
        <p:pic>
          <p:nvPicPr>
            <p:cNvPr id="214" name="Google Shape;214;p38"/>
            <p:cNvPicPr preferRelativeResize="0"/>
            <p:nvPr/>
          </p:nvPicPr>
          <p:blipFill>
            <a:blip r:embed="rId5">
              <a:alphaModFix/>
            </a:blip>
            <a:stretch>
              <a:fillRect/>
            </a:stretch>
          </p:blipFill>
          <p:spPr>
            <a:xfrm>
              <a:off x="5457325" y="1419399"/>
              <a:ext cx="3172875" cy="1662650"/>
            </a:xfrm>
            <a:prstGeom prst="rect">
              <a:avLst/>
            </a:prstGeom>
            <a:noFill/>
            <a:ln>
              <a:noFill/>
            </a:ln>
          </p:spPr>
        </p:pic>
        <p:pic>
          <p:nvPicPr>
            <p:cNvPr id="215" name="Google Shape;215;p38"/>
            <p:cNvPicPr preferRelativeResize="0"/>
            <p:nvPr/>
          </p:nvPicPr>
          <p:blipFill>
            <a:blip r:embed="rId4">
              <a:alphaModFix/>
            </a:blip>
            <a:stretch>
              <a:fillRect/>
            </a:stretch>
          </p:blipFill>
          <p:spPr>
            <a:xfrm>
              <a:off x="6471993" y="491818"/>
              <a:ext cx="2576700" cy="2150749"/>
            </a:xfrm>
            <a:prstGeom prst="rect">
              <a:avLst/>
            </a:prstGeom>
            <a:noFill/>
            <a:ln>
              <a:noFill/>
            </a:ln>
          </p:spPr>
        </p:pic>
        <p:pic>
          <p:nvPicPr>
            <p:cNvPr id="216" name="Google Shape;216;p38"/>
            <p:cNvPicPr preferRelativeResize="0"/>
            <p:nvPr/>
          </p:nvPicPr>
          <p:blipFill>
            <a:blip r:embed="rId4">
              <a:alphaModFix/>
            </a:blip>
            <a:stretch>
              <a:fillRect/>
            </a:stretch>
          </p:blipFill>
          <p:spPr>
            <a:xfrm rot="2131558">
              <a:off x="6308343" y="309993"/>
              <a:ext cx="2576700" cy="2150750"/>
            </a:xfrm>
            <a:prstGeom prst="rect">
              <a:avLst/>
            </a:prstGeom>
            <a:noFill/>
            <a:ln>
              <a:noFill/>
            </a:ln>
          </p:spPr>
        </p:pic>
      </p:grpSp>
      <p:pic>
        <p:nvPicPr>
          <p:cNvPr id="217" name="Google Shape;217;p38"/>
          <p:cNvPicPr preferRelativeResize="0"/>
          <p:nvPr/>
        </p:nvPicPr>
        <p:blipFill>
          <a:blip r:embed="rId4">
            <a:alphaModFix/>
          </a:blip>
          <a:stretch>
            <a:fillRect/>
          </a:stretch>
        </p:blipFill>
        <p:spPr>
          <a:xfrm rot="1857635">
            <a:off x="2350722" y="976172"/>
            <a:ext cx="1795708" cy="1498860"/>
          </a:xfrm>
          <a:prstGeom prst="rect">
            <a:avLst/>
          </a:prstGeom>
          <a:noFill/>
          <a:ln>
            <a:noFill/>
          </a:ln>
        </p:spPr>
      </p:pic>
      <p:sp>
        <p:nvSpPr>
          <p:cNvPr id="16" name="Title 1">
            <a:extLst>
              <a:ext uri="{FF2B5EF4-FFF2-40B4-BE49-F238E27FC236}">
                <a16:creationId xmlns:a16="http://schemas.microsoft.com/office/drawing/2014/main" id="{B4A70123-4858-43F9-A5ED-A7A8A971F3F5}"/>
              </a:ext>
            </a:extLst>
          </p:cNvPr>
          <p:cNvSpPr txBox="1">
            <a:spLocks/>
          </p:cNvSpPr>
          <p:nvPr/>
        </p:nvSpPr>
        <p:spPr>
          <a:xfrm>
            <a:off x="1780856" y="107042"/>
            <a:ext cx="7052248" cy="584799"/>
          </a:xfrm>
          <a:prstGeom prst="rect">
            <a:avLst/>
          </a:prstGeom>
          <a:ln w="76200" cap="flat" cmpd="sng" algn="ctr">
            <a:solidFill>
              <a:schemeClr val="accent3">
                <a:lumMod val="60000"/>
                <a:lumOff val="40000"/>
              </a:schemeClr>
            </a:solidFill>
            <a:prstDash val="solid"/>
          </a:ln>
          <a:scene3d>
            <a:camera prst="orthographicFront"/>
            <a:lightRig rig="threePt" dir="t"/>
          </a:scene3d>
          <a:sp3d extrusionH="12700" prstMaterial="metal">
            <a:bevelT prst="angle"/>
            <a:bevelB prst="angle"/>
          </a:sp3d>
        </p:spPr>
        <p:style>
          <a:lnRef idx="2">
            <a:schemeClr val="dk1"/>
          </a:lnRef>
          <a:fillRef idx="1">
            <a:schemeClr val="lt1"/>
          </a:fillRef>
          <a:effectRef idx="0">
            <a:schemeClr val="dk1"/>
          </a:effectRef>
          <a:fontRef idx="minor">
            <a:schemeClr val="dk1"/>
          </a:fontRef>
        </p:style>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3600" b="1" dirty="0">
                <a:solidFill>
                  <a:srgbClr val="C00000"/>
                </a:solidFill>
              </a:rPr>
              <a:t>SCHOOL VISION AND MISSION</a:t>
            </a:r>
          </a:p>
        </p:txBody>
      </p:sp>
      <p:sp useBgFill="1">
        <p:nvSpPr>
          <p:cNvPr id="6" name="Rectangle 5">
            <a:extLst>
              <a:ext uri="{FF2B5EF4-FFF2-40B4-BE49-F238E27FC236}">
                <a16:creationId xmlns:a16="http://schemas.microsoft.com/office/drawing/2014/main" id="{D8E4FE10-765E-48BD-9C6F-904BFC3DF749}"/>
              </a:ext>
            </a:extLst>
          </p:cNvPr>
          <p:cNvSpPr/>
          <p:nvPr/>
        </p:nvSpPr>
        <p:spPr>
          <a:xfrm>
            <a:off x="226892" y="858679"/>
            <a:ext cx="4345108" cy="4154984"/>
          </a:xfrm>
          <a:prstGeom prst="rect">
            <a:avLst/>
          </a:prstGeom>
        </p:spPr>
        <p:txBody>
          <a:bodyPr wrap="square" lIns="91440" tIns="45720" rIns="91440" bIns="45720" anchor="t">
            <a:spAutoFit/>
          </a:bodyPr>
          <a:lstStyle/>
          <a:p>
            <a:r>
              <a:rPr lang="en-US" sz="2400" b="1" i="1" u="sng" dirty="0">
                <a:solidFill>
                  <a:srgbClr val="C00000"/>
                </a:solidFill>
                <a:latin typeface="Baskerville Old Face"/>
              </a:rPr>
              <a:t>VISION-</a:t>
            </a:r>
            <a:r>
              <a:rPr lang="en-US" sz="2400" b="1" i="1" dirty="0">
                <a:solidFill>
                  <a:srgbClr val="C00000"/>
                </a:solidFill>
                <a:latin typeface="Baskerville Old Face"/>
              </a:rPr>
              <a:t> </a:t>
            </a:r>
            <a:r>
              <a:rPr lang="en-US" sz="2400" dirty="0">
                <a:solidFill>
                  <a:srgbClr val="000000"/>
                </a:solidFill>
                <a:latin typeface="Baskerville Old Face"/>
              </a:rPr>
              <a:t>100</a:t>
            </a:r>
            <a:r>
              <a:rPr lang="en-US" sz="2400" dirty="0">
                <a:latin typeface="Baskerville Old Face"/>
              </a:rPr>
              <a:t>% student success through a digital learning environment.</a:t>
            </a:r>
          </a:p>
          <a:p>
            <a:r>
              <a:rPr lang="en-US" sz="2400" i="1" u="sng" dirty="0">
                <a:solidFill>
                  <a:srgbClr val="C00000"/>
                </a:solidFill>
                <a:latin typeface="Baskerville Old Face" panose="02020602080505020303" pitchFamily="18" charset="0"/>
              </a:rPr>
              <a:t>MISSION-</a:t>
            </a:r>
            <a:r>
              <a:rPr lang="en-US" sz="2400" dirty="0">
                <a:solidFill>
                  <a:srgbClr val="C00000"/>
                </a:solidFill>
                <a:latin typeface="Baskerville Old Face" panose="02020602080505020303" pitchFamily="18" charset="0"/>
              </a:rPr>
              <a:t> </a:t>
            </a:r>
            <a:r>
              <a:rPr lang="en-US" sz="2400" dirty="0">
                <a:solidFill>
                  <a:schemeClr val="tx1"/>
                </a:solidFill>
                <a:latin typeface="Baskerville Old Face" panose="02020602080505020303" pitchFamily="18" charset="0"/>
              </a:rPr>
              <a:t>Pinellas Teleschool’s school mission is to extend educational opportunities beyond the classroom and transcend learning for academic success and life.</a:t>
            </a:r>
            <a:r>
              <a:rPr lang="en-US" sz="2400" b="1" kern="1400" dirty="0">
                <a:ln>
                  <a:noFill/>
                </a:ln>
                <a:solidFill>
                  <a:srgbClr val="000000"/>
                </a:solidFill>
                <a:effectLst/>
                <a:latin typeface="Bell MT" panose="02020503060305020303" pitchFamily="18" charset="0"/>
              </a:rPr>
              <a:t> </a:t>
            </a:r>
          </a:p>
          <a:p>
            <a:r>
              <a:rPr lang="en-US" sz="2400" b="1" i="1" u="sng" dirty="0">
                <a:solidFill>
                  <a:srgbClr val="C00000"/>
                </a:solidFill>
                <a:latin typeface="Baskerville Old Face" panose="02020602080505020303" pitchFamily="18" charset="0"/>
              </a:rPr>
              <a:t>MOTTO-</a:t>
            </a:r>
            <a:r>
              <a:rPr lang="en-US" sz="2400" dirty="0">
                <a:solidFill>
                  <a:srgbClr val="C00000"/>
                </a:solidFill>
                <a:latin typeface="Baskerville Old Face" panose="02020602080505020303" pitchFamily="18" charset="0"/>
              </a:rPr>
              <a:t> </a:t>
            </a:r>
            <a:r>
              <a:rPr lang="en-US" sz="2400" dirty="0">
                <a:solidFill>
                  <a:schemeClr val="bg1"/>
                </a:solidFill>
                <a:latin typeface="Baskerville Old Face" panose="02020602080505020303" pitchFamily="18" charset="0"/>
              </a:rPr>
              <a:t> </a:t>
            </a:r>
            <a:r>
              <a:rPr lang="en-US" sz="2400" dirty="0">
                <a:latin typeface="Baskerville Old Face" panose="02020602080505020303" pitchFamily="18" charset="0"/>
              </a:rPr>
              <a:t>Culture to climb, courage to change</a:t>
            </a:r>
            <a:r>
              <a:rPr lang="en-US" sz="2400" dirty="0">
                <a:solidFill>
                  <a:schemeClr val="tx1"/>
                </a:solidFill>
                <a:latin typeface="Baskerville Old Face" panose="02020602080505020303" pitchFamily="18" charset="0"/>
              </a:rPr>
              <a:t>!</a:t>
            </a:r>
          </a:p>
        </p:txBody>
      </p:sp>
    </p:spTree>
    <p:extLst>
      <p:ext uri="{BB962C8B-B14F-4D97-AF65-F5344CB8AC3E}">
        <p14:creationId xmlns:p14="http://schemas.microsoft.com/office/powerpoint/2010/main" val="3618330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1" name="Title 1">
            <a:extLst>
              <a:ext uri="{FF2B5EF4-FFF2-40B4-BE49-F238E27FC236}">
                <a16:creationId xmlns:a16="http://schemas.microsoft.com/office/drawing/2014/main" id="{5CE8A181-7046-4E57-A410-5B592E9813F7}"/>
              </a:ext>
            </a:extLst>
          </p:cNvPr>
          <p:cNvSpPr txBox="1">
            <a:spLocks/>
          </p:cNvSpPr>
          <p:nvPr/>
        </p:nvSpPr>
        <p:spPr>
          <a:xfrm>
            <a:off x="1847952" y="115505"/>
            <a:ext cx="4978044" cy="779929"/>
          </a:xfrm>
          <a:prstGeom prst="rect">
            <a:avLst/>
          </a:prstGeom>
          <a:solidFill>
            <a:schemeClr val="bg1"/>
          </a:solidFill>
          <a:ln w="76200">
            <a:solidFill>
              <a:schemeClr val="bg2"/>
            </a:solidFill>
          </a:ln>
          <a:effectLst>
            <a:outerShdw blurRad="57150" dist="19050" dir="9840000" algn="bl" rotWithShape="0">
              <a:srgbClr val="FFFFFF">
                <a:alpha val="75000"/>
              </a:srgbClr>
            </a:outerShdw>
          </a:effectLst>
          <a:scene3d>
            <a:camera prst="orthographicFront"/>
            <a:lightRig rig="threePt" dir="t"/>
          </a:scene3d>
          <a:sp3d extrusionH="76200" contourW="12700">
            <a:bevelT prst="relaxedInset"/>
            <a:extrusionClr>
              <a:schemeClr val="accent5">
                <a:lumMod val="60000"/>
                <a:lumOff val="40000"/>
              </a:schemeClr>
            </a:extrusionClr>
            <a:contourClr>
              <a:schemeClr val="accent5">
                <a:lumMod val="60000"/>
                <a:lumOff val="40000"/>
              </a:schemeClr>
            </a:contourClr>
          </a:sp3d>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2800"/>
              <a:buFont typeface="Architects Daughter"/>
              <a:buNone/>
              <a:defRPr sz="2800" b="1" i="1" u="none" strike="noStrike" cap="none">
                <a:solidFill>
                  <a:srgbClr val="FFFFFF"/>
                </a:solidFill>
                <a:latin typeface="Architects Daughter"/>
                <a:ea typeface="Architects Daughter"/>
                <a:cs typeface="Architects Daughter"/>
                <a:sym typeface="Architects Daughter"/>
              </a:defRPr>
            </a:lvl1pPr>
            <a:lvl2pPr marR="0" lvl="1" algn="ctr" rtl="0">
              <a:lnSpc>
                <a:spcPct val="100000"/>
              </a:lnSpc>
              <a:spcBef>
                <a:spcPts val="0"/>
              </a:spcBef>
              <a:spcAft>
                <a:spcPts val="0"/>
              </a:spcAft>
              <a:buClr>
                <a:srgbClr val="FFFFFF"/>
              </a:buClr>
              <a:buSzPts val="2800"/>
              <a:buFont typeface="Architects Daughter"/>
              <a:buNone/>
              <a:defRPr sz="2800" b="1" i="1" u="none" strike="noStrike" cap="none">
                <a:solidFill>
                  <a:srgbClr val="FFFFFF"/>
                </a:solidFill>
                <a:latin typeface="Architects Daughter"/>
                <a:ea typeface="Architects Daughter"/>
                <a:cs typeface="Architects Daughter"/>
                <a:sym typeface="Architects Daughter"/>
              </a:defRPr>
            </a:lvl2pPr>
            <a:lvl3pPr marR="0" lvl="2" algn="ctr" rtl="0">
              <a:lnSpc>
                <a:spcPct val="100000"/>
              </a:lnSpc>
              <a:spcBef>
                <a:spcPts val="0"/>
              </a:spcBef>
              <a:spcAft>
                <a:spcPts val="0"/>
              </a:spcAft>
              <a:buClr>
                <a:srgbClr val="FFFFFF"/>
              </a:buClr>
              <a:buSzPts val="2800"/>
              <a:buFont typeface="Architects Daughter"/>
              <a:buNone/>
              <a:defRPr sz="2800" b="1" i="1" u="none" strike="noStrike" cap="none">
                <a:solidFill>
                  <a:srgbClr val="FFFFFF"/>
                </a:solidFill>
                <a:latin typeface="Architects Daughter"/>
                <a:ea typeface="Architects Daughter"/>
                <a:cs typeface="Architects Daughter"/>
                <a:sym typeface="Architects Daughter"/>
              </a:defRPr>
            </a:lvl3pPr>
            <a:lvl4pPr marR="0" lvl="3" algn="ctr" rtl="0">
              <a:lnSpc>
                <a:spcPct val="100000"/>
              </a:lnSpc>
              <a:spcBef>
                <a:spcPts val="0"/>
              </a:spcBef>
              <a:spcAft>
                <a:spcPts val="0"/>
              </a:spcAft>
              <a:buClr>
                <a:srgbClr val="FFFFFF"/>
              </a:buClr>
              <a:buSzPts val="2800"/>
              <a:buFont typeface="Architects Daughter"/>
              <a:buNone/>
              <a:defRPr sz="2800" b="1" i="1" u="none" strike="noStrike" cap="none">
                <a:solidFill>
                  <a:srgbClr val="FFFFFF"/>
                </a:solidFill>
                <a:latin typeface="Architects Daughter"/>
                <a:ea typeface="Architects Daughter"/>
                <a:cs typeface="Architects Daughter"/>
                <a:sym typeface="Architects Daughter"/>
              </a:defRPr>
            </a:lvl4pPr>
            <a:lvl5pPr marR="0" lvl="4" algn="ctr" rtl="0">
              <a:lnSpc>
                <a:spcPct val="100000"/>
              </a:lnSpc>
              <a:spcBef>
                <a:spcPts val="0"/>
              </a:spcBef>
              <a:spcAft>
                <a:spcPts val="0"/>
              </a:spcAft>
              <a:buClr>
                <a:srgbClr val="FFFFFF"/>
              </a:buClr>
              <a:buSzPts val="2800"/>
              <a:buFont typeface="Architects Daughter"/>
              <a:buNone/>
              <a:defRPr sz="2800" b="1" i="1" u="none" strike="noStrike" cap="none">
                <a:solidFill>
                  <a:srgbClr val="FFFFFF"/>
                </a:solidFill>
                <a:latin typeface="Architects Daughter"/>
                <a:ea typeface="Architects Daughter"/>
                <a:cs typeface="Architects Daughter"/>
                <a:sym typeface="Architects Daughter"/>
              </a:defRPr>
            </a:lvl5pPr>
            <a:lvl6pPr marR="0" lvl="5" algn="ctr" rtl="0">
              <a:lnSpc>
                <a:spcPct val="100000"/>
              </a:lnSpc>
              <a:spcBef>
                <a:spcPts val="0"/>
              </a:spcBef>
              <a:spcAft>
                <a:spcPts val="0"/>
              </a:spcAft>
              <a:buClr>
                <a:srgbClr val="FFFFFF"/>
              </a:buClr>
              <a:buSzPts val="2800"/>
              <a:buFont typeface="Architects Daughter"/>
              <a:buNone/>
              <a:defRPr sz="2800" b="1" i="1" u="none" strike="noStrike" cap="none">
                <a:solidFill>
                  <a:srgbClr val="FFFFFF"/>
                </a:solidFill>
                <a:latin typeface="Architects Daughter"/>
                <a:ea typeface="Architects Daughter"/>
                <a:cs typeface="Architects Daughter"/>
                <a:sym typeface="Architects Daughter"/>
              </a:defRPr>
            </a:lvl6pPr>
            <a:lvl7pPr marR="0" lvl="6" algn="ctr" rtl="0">
              <a:lnSpc>
                <a:spcPct val="100000"/>
              </a:lnSpc>
              <a:spcBef>
                <a:spcPts val="0"/>
              </a:spcBef>
              <a:spcAft>
                <a:spcPts val="0"/>
              </a:spcAft>
              <a:buClr>
                <a:srgbClr val="FFFFFF"/>
              </a:buClr>
              <a:buSzPts val="2800"/>
              <a:buFont typeface="Architects Daughter"/>
              <a:buNone/>
              <a:defRPr sz="2800" b="1" i="1" u="none" strike="noStrike" cap="none">
                <a:solidFill>
                  <a:srgbClr val="FFFFFF"/>
                </a:solidFill>
                <a:latin typeface="Architects Daughter"/>
                <a:ea typeface="Architects Daughter"/>
                <a:cs typeface="Architects Daughter"/>
                <a:sym typeface="Architects Daughter"/>
              </a:defRPr>
            </a:lvl7pPr>
            <a:lvl8pPr marR="0" lvl="7" algn="ctr" rtl="0">
              <a:lnSpc>
                <a:spcPct val="100000"/>
              </a:lnSpc>
              <a:spcBef>
                <a:spcPts val="0"/>
              </a:spcBef>
              <a:spcAft>
                <a:spcPts val="0"/>
              </a:spcAft>
              <a:buClr>
                <a:srgbClr val="FFFFFF"/>
              </a:buClr>
              <a:buSzPts val="2800"/>
              <a:buFont typeface="Architects Daughter"/>
              <a:buNone/>
              <a:defRPr sz="2800" b="1" i="1" u="none" strike="noStrike" cap="none">
                <a:solidFill>
                  <a:srgbClr val="FFFFFF"/>
                </a:solidFill>
                <a:latin typeface="Architects Daughter"/>
                <a:ea typeface="Architects Daughter"/>
                <a:cs typeface="Architects Daughter"/>
                <a:sym typeface="Architects Daughter"/>
              </a:defRPr>
            </a:lvl8pPr>
            <a:lvl9pPr marR="0" lvl="8" algn="ctr" rtl="0">
              <a:lnSpc>
                <a:spcPct val="100000"/>
              </a:lnSpc>
              <a:spcBef>
                <a:spcPts val="0"/>
              </a:spcBef>
              <a:spcAft>
                <a:spcPts val="0"/>
              </a:spcAft>
              <a:buClr>
                <a:srgbClr val="FFFFFF"/>
              </a:buClr>
              <a:buSzPts val="2800"/>
              <a:buFont typeface="Architects Daughter"/>
              <a:buNone/>
              <a:defRPr sz="2800" b="1" i="1" u="none" strike="noStrike" cap="none">
                <a:solidFill>
                  <a:srgbClr val="FFFFFF"/>
                </a:solidFill>
                <a:latin typeface="Architects Daughter"/>
                <a:ea typeface="Architects Daughter"/>
                <a:cs typeface="Architects Daughter"/>
                <a:sym typeface="Architects Daughter"/>
              </a:defRPr>
            </a:lvl9pPr>
          </a:lstStyle>
          <a:p>
            <a:r>
              <a:rPr lang="en-US" sz="3600" i="0" dirty="0">
                <a:solidFill>
                  <a:srgbClr val="C00000"/>
                </a:solidFill>
                <a:latin typeface="Baskerville Old Face" panose="02020602080505020303" pitchFamily="18" charset="0"/>
              </a:rPr>
              <a:t>REQUIRED SUPPLIES</a:t>
            </a:r>
          </a:p>
        </p:txBody>
      </p:sp>
      <p:sp>
        <p:nvSpPr>
          <p:cNvPr id="2" name="TextBox 1">
            <a:extLst>
              <a:ext uri="{FF2B5EF4-FFF2-40B4-BE49-F238E27FC236}">
                <a16:creationId xmlns:a16="http://schemas.microsoft.com/office/drawing/2014/main" id="{756918D1-A0C1-437E-84D5-EEA34D176D39}"/>
              </a:ext>
            </a:extLst>
          </p:cNvPr>
          <p:cNvSpPr txBox="1"/>
          <p:nvPr/>
        </p:nvSpPr>
        <p:spPr>
          <a:xfrm>
            <a:off x="361188" y="1128606"/>
            <a:ext cx="8234172" cy="4154984"/>
          </a:xfrm>
          <a:prstGeom prst="rect">
            <a:avLst/>
          </a:prstGeom>
          <a:noFill/>
          <a:ln w="28575" cap="flat" cmpd="sng" algn="ctr">
            <a:noFill/>
            <a:prstDash val="solid"/>
          </a:ln>
          <a:scene3d>
            <a:camera prst="orthographicFront"/>
            <a:lightRig rig="threePt" dir="t"/>
          </a:scene3d>
          <a:sp3d extrusionH="12700" prstMaterial="metal">
            <a:bevelT prst="angle"/>
            <a:bevelB prst="angle"/>
          </a:sp3d>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lgn="l">
              <a:buClr>
                <a:srgbClr val="C00000"/>
              </a:buClr>
              <a:buFont typeface="Wingdings" panose="05000000000000000000" pitchFamily="2" charset="2"/>
              <a:buChar char="v"/>
            </a:pPr>
            <a:r>
              <a:rPr lang="en-US" sz="2400" b="1" dirty="0">
                <a:solidFill>
                  <a:schemeClr val="tx1"/>
                </a:solidFill>
              </a:rPr>
              <a:t>All scholars will have access to a PCSB laptop, laptop charger and internet access (Wi-Fi). Daily use of these items is a requirement of enrollment. </a:t>
            </a:r>
          </a:p>
          <a:p>
            <a:pPr algn="l">
              <a:buClr>
                <a:srgbClr val="C00000"/>
              </a:buClr>
            </a:pPr>
            <a:endParaRPr lang="en-US" sz="2400" b="1" dirty="0">
              <a:solidFill>
                <a:schemeClr val="tx1"/>
              </a:solidFill>
            </a:endParaRPr>
          </a:p>
          <a:p>
            <a:pPr marL="342900" indent="-342900" algn="l">
              <a:buClr>
                <a:srgbClr val="C00000"/>
              </a:buClr>
              <a:buFont typeface="Wingdings" panose="05000000000000000000" pitchFamily="2" charset="2"/>
              <a:buChar char="v"/>
            </a:pPr>
            <a:r>
              <a:rPr lang="en-US" sz="2400" b="1" dirty="0">
                <a:solidFill>
                  <a:schemeClr val="tx1"/>
                </a:solidFill>
              </a:rPr>
              <a:t>Only PCSB laptops and chargers will be permitted inside of the building on testing dates.</a:t>
            </a:r>
          </a:p>
          <a:p>
            <a:pPr algn="l">
              <a:buClr>
                <a:srgbClr val="C00000"/>
              </a:buClr>
            </a:pPr>
            <a:endParaRPr lang="en-US" sz="2400" b="1" dirty="0">
              <a:solidFill>
                <a:schemeClr val="tx1"/>
              </a:solidFill>
            </a:endParaRPr>
          </a:p>
          <a:p>
            <a:pPr marL="342900" indent="-342900" algn="l">
              <a:buClr>
                <a:srgbClr val="C00000"/>
              </a:buClr>
              <a:buFont typeface="Wingdings" panose="05000000000000000000" pitchFamily="2" charset="2"/>
              <a:buChar char="v"/>
            </a:pPr>
            <a:r>
              <a:rPr lang="en-US" sz="2400" b="1" dirty="0">
                <a:solidFill>
                  <a:schemeClr val="tx1"/>
                </a:solidFill>
              </a:rPr>
              <a:t>Pens, Pencils and paper are given on an as needed basis. Please ask if your student needs them.</a:t>
            </a:r>
          </a:p>
          <a:p>
            <a:pPr algn="l"/>
            <a:endParaRPr lang="en-US" sz="2400" b="1" dirty="0">
              <a:solidFill>
                <a:srgbClr val="C00000"/>
              </a:solidFill>
            </a:endParaRPr>
          </a:p>
          <a:p>
            <a:pPr algn="l"/>
            <a:r>
              <a:rPr lang="en-US" sz="2400" b="1" dirty="0">
                <a:solidFill>
                  <a:srgbClr val="C00000"/>
                </a:solidFill>
              </a:rPr>
              <a:t> </a:t>
            </a:r>
            <a:endParaRPr lang="en-US" sz="2400" b="1" dirty="0">
              <a:solidFill>
                <a:schemeClr val="tx1"/>
              </a:solidFill>
            </a:endParaRPr>
          </a:p>
        </p:txBody>
      </p:sp>
    </p:spTree>
    <p:extLst>
      <p:ext uri="{BB962C8B-B14F-4D97-AF65-F5344CB8AC3E}">
        <p14:creationId xmlns:p14="http://schemas.microsoft.com/office/powerpoint/2010/main" val="4028965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D8C76-755C-4C36-B638-A11BDC640CAB}"/>
              </a:ext>
            </a:extLst>
          </p:cNvPr>
          <p:cNvSpPr txBox="1">
            <a:spLocks/>
          </p:cNvSpPr>
          <p:nvPr/>
        </p:nvSpPr>
        <p:spPr>
          <a:xfrm>
            <a:off x="2120296" y="135871"/>
            <a:ext cx="6854540" cy="641369"/>
          </a:xfrm>
          <a:prstGeom prst="rect">
            <a:avLst/>
          </a:prstGeom>
          <a:solidFill>
            <a:schemeClr val="bg1"/>
          </a:solidFill>
          <a:ln w="76200" cap="flat" cmpd="sng" algn="ctr">
            <a:solidFill>
              <a:schemeClr val="bg2"/>
            </a:solidFill>
            <a:prstDash val="solid"/>
          </a:ln>
          <a:scene3d>
            <a:camera prst="orthographicFront"/>
            <a:lightRig rig="threePt" dir="t"/>
          </a:scene3d>
          <a:sp3d extrusionH="12700" prstMaterial="metal">
            <a:bevelT prst="angle"/>
            <a:bevelB prst="angle"/>
          </a:sp3d>
        </p:spPr>
        <p:style>
          <a:lnRef idx="2">
            <a:schemeClr val="dk1"/>
          </a:lnRef>
          <a:fillRef idx="1">
            <a:schemeClr val="lt1"/>
          </a:fillRef>
          <a:effectRef idx="0">
            <a:schemeClr val="dk1"/>
          </a:effectRef>
          <a:fontRef idx="minor">
            <a:schemeClr val="dk1"/>
          </a:fontRef>
        </p:style>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2800" b="1" dirty="0">
                <a:solidFill>
                  <a:srgbClr val="C00000"/>
                </a:solidFill>
              </a:rPr>
              <a:t>Test Day Entry &amp; Release from Disston</a:t>
            </a:r>
          </a:p>
        </p:txBody>
      </p:sp>
      <p:sp>
        <p:nvSpPr>
          <p:cNvPr id="3" name="Content Placeholder 2">
            <a:extLst>
              <a:ext uri="{FF2B5EF4-FFF2-40B4-BE49-F238E27FC236}">
                <a16:creationId xmlns:a16="http://schemas.microsoft.com/office/drawing/2014/main" id="{0BB60454-12EF-4B80-9D3E-CBA3A59F0B84}"/>
              </a:ext>
            </a:extLst>
          </p:cNvPr>
          <p:cNvSpPr txBox="1">
            <a:spLocks/>
          </p:cNvSpPr>
          <p:nvPr/>
        </p:nvSpPr>
        <p:spPr>
          <a:xfrm>
            <a:off x="297180" y="885336"/>
            <a:ext cx="8677656" cy="5429365"/>
          </a:xfrm>
          <a:prstGeom prst="rect">
            <a:avLst/>
          </a:prstGeom>
          <a:noFill/>
        </p:spPr>
        <p:txBody>
          <a:bodyPr lIns="91440" tIns="45720" rIns="91440" bIns="45720" anchor="t">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b="1" dirty="0">
                <a:solidFill>
                  <a:srgbClr val="C00000"/>
                </a:solidFill>
              </a:rPr>
              <a:t>School Hours are 7:00 AM-2:00 PM </a:t>
            </a:r>
          </a:p>
          <a:p>
            <a:pPr algn="ctr"/>
            <a:r>
              <a:rPr lang="en-US" sz="1800" b="1" dirty="0">
                <a:solidFill>
                  <a:srgbClr val="C00000"/>
                </a:solidFill>
              </a:rPr>
              <a:t>Testing Hours – </a:t>
            </a:r>
            <a:endParaRPr lang="en-US" sz="1800" dirty="0">
              <a:solidFill>
                <a:srgbClr val="C00000"/>
              </a:solidFill>
            </a:endParaRPr>
          </a:p>
          <a:p>
            <a:pPr marL="285750" indent="-285750">
              <a:buClr>
                <a:srgbClr val="C00000"/>
              </a:buClr>
              <a:buFont typeface="Wingdings" panose="05000000000000000000" pitchFamily="2" charset="2"/>
              <a:buChar char="v"/>
            </a:pPr>
            <a:r>
              <a:rPr lang="en-US" sz="1800" b="1" i="1" u="sng" dirty="0">
                <a:solidFill>
                  <a:schemeClr val="tx1"/>
                </a:solidFill>
              </a:rPr>
              <a:t>Scholar Entry </a:t>
            </a:r>
            <a:r>
              <a:rPr lang="en-US" sz="1800" b="1" dirty="0">
                <a:solidFill>
                  <a:schemeClr val="tx1"/>
                </a:solidFill>
              </a:rPr>
              <a:t>– </a:t>
            </a:r>
            <a:r>
              <a:rPr lang="en-US" sz="1800" dirty="0">
                <a:solidFill>
                  <a:schemeClr val="tx1"/>
                </a:solidFill>
              </a:rPr>
              <a:t>Scholars will enter the building through </a:t>
            </a:r>
            <a:r>
              <a:rPr lang="en-US" dirty="0"/>
              <a:t>the main entrance. </a:t>
            </a:r>
          </a:p>
          <a:p>
            <a:pPr marL="285750" indent="-285750">
              <a:buClr>
                <a:srgbClr val="C00000"/>
              </a:buClr>
              <a:buFont typeface="Wingdings" panose="05000000000000000000" pitchFamily="2" charset="2"/>
              <a:buChar char="v"/>
            </a:pPr>
            <a:r>
              <a:rPr lang="en-US" sz="1800" b="1" i="1" u="sng" dirty="0">
                <a:solidFill>
                  <a:schemeClr val="tx1"/>
                </a:solidFill>
              </a:rPr>
              <a:t>Parent Drop Off </a:t>
            </a:r>
            <a:r>
              <a:rPr lang="en-US" sz="1800" b="1" dirty="0">
                <a:solidFill>
                  <a:schemeClr val="tx1"/>
                </a:solidFill>
              </a:rPr>
              <a:t>- </a:t>
            </a:r>
            <a:r>
              <a:rPr lang="en-US" sz="1800" dirty="0">
                <a:solidFill>
                  <a:schemeClr val="tx1"/>
                </a:solidFill>
              </a:rPr>
              <a:t>Please drop your scholar off at </a:t>
            </a:r>
            <a:r>
              <a:rPr lang="en-US" sz="1800" i="0" dirty="0">
                <a:effectLst/>
                <a:latin typeface="Lato"/>
              </a:rPr>
              <a:t>the </a:t>
            </a:r>
            <a:r>
              <a:rPr lang="en-US" sz="1800" dirty="0"/>
              <a:t>main entrance</a:t>
            </a:r>
            <a:r>
              <a:rPr lang="en-US" sz="1800" dirty="0">
                <a:effectLst/>
              </a:rPr>
              <a:t>.</a:t>
            </a:r>
            <a:endParaRPr lang="en-US" sz="1800">
              <a:solidFill>
                <a:schemeClr val="tx1"/>
              </a:solidFill>
            </a:endParaRPr>
          </a:p>
          <a:p>
            <a:pPr marL="285750" indent="-285750" algn="l" fontAlgn="base">
              <a:buFont typeface="Wingdings" panose="05000000000000000000" pitchFamily="2" charset="2"/>
              <a:buChar char="v"/>
            </a:pPr>
            <a:r>
              <a:rPr lang="en-US" dirty="0"/>
              <a:t>PCSB Laptops- Please bring your PCSB laptop and ch</a:t>
            </a:r>
            <a:r>
              <a:rPr lang="en-US" u="sng" dirty="0">
                <a:solidFill>
                  <a:schemeClr val="tx1"/>
                </a:solidFill>
                <a:effectLst>
                  <a:outerShdw blurRad="38100" dist="38100" dir="2700000" algn="tl">
                    <a:srgbClr val="000000">
                      <a:alpha val="43137"/>
                    </a:srgbClr>
                  </a:outerShdw>
                </a:effectLst>
              </a:rPr>
              <a:t>arger</a:t>
            </a:r>
            <a:r>
              <a:rPr lang="en-US" sz="1800" b="1" u="sng" dirty="0">
                <a:solidFill>
                  <a:schemeClr val="tx1"/>
                </a:solidFill>
                <a:effectLst>
                  <a:outerShdw blurRad="38100" dist="38100" dir="2700000" algn="tl">
                    <a:srgbClr val="000000">
                      <a:alpha val="43137"/>
                    </a:srgbClr>
                  </a:outerShdw>
                </a:effectLst>
              </a:rPr>
              <a:t> </a:t>
            </a:r>
            <a:r>
              <a:rPr lang="en-US" sz="1800" i="1" dirty="0">
                <a:solidFill>
                  <a:schemeClr val="tx1"/>
                </a:solidFill>
              </a:rPr>
              <a:t>whenever</a:t>
            </a:r>
            <a:r>
              <a:rPr lang="en-US" sz="1800" dirty="0">
                <a:solidFill>
                  <a:schemeClr val="tx1"/>
                </a:solidFill>
              </a:rPr>
              <a:t> you need to take a test.</a:t>
            </a:r>
          </a:p>
          <a:p>
            <a:pPr marL="285750" indent="-285750">
              <a:buClr>
                <a:srgbClr val="C00000"/>
              </a:buClr>
              <a:buFont typeface="Wingdings" panose="05000000000000000000" pitchFamily="2" charset="2"/>
              <a:buChar char="v"/>
            </a:pPr>
            <a:r>
              <a:rPr lang="en-US" sz="1800" b="1" i="1" u="sng" dirty="0">
                <a:solidFill>
                  <a:schemeClr val="tx1"/>
                </a:solidFill>
              </a:rPr>
              <a:t>Personal items </a:t>
            </a:r>
            <a:r>
              <a:rPr lang="en-US" sz="1800" b="1" i="1" dirty="0">
                <a:solidFill>
                  <a:schemeClr val="tx1"/>
                </a:solidFill>
              </a:rPr>
              <a:t>– </a:t>
            </a:r>
            <a:r>
              <a:rPr lang="en-US" sz="1800" i="1" dirty="0">
                <a:solidFill>
                  <a:schemeClr val="tx1"/>
                </a:solidFill>
              </a:rPr>
              <a:t>No backpacks,</a:t>
            </a:r>
            <a:r>
              <a:rPr lang="en-US" sz="1800" dirty="0">
                <a:solidFill>
                  <a:schemeClr val="tx1"/>
                </a:solidFill>
              </a:rPr>
              <a:t> purses, or clutches. You may bring water and a snack. All items will be searched upon arrival on campus.</a:t>
            </a:r>
          </a:p>
          <a:p>
            <a:pPr marL="285750" indent="-285750">
              <a:buClr>
                <a:srgbClr val="C00000"/>
              </a:buClr>
              <a:buFont typeface="Wingdings" panose="05000000000000000000" pitchFamily="2" charset="2"/>
              <a:buChar char="v"/>
            </a:pPr>
            <a:r>
              <a:rPr lang="en-US" sz="1800" b="1" i="1" u="sng" dirty="0">
                <a:solidFill>
                  <a:schemeClr val="tx1"/>
                </a:solidFill>
              </a:rPr>
              <a:t>Release from testing</a:t>
            </a:r>
            <a:r>
              <a:rPr lang="en-US" sz="1800" dirty="0">
                <a:solidFill>
                  <a:schemeClr val="tx1"/>
                </a:solidFill>
              </a:rPr>
              <a:t>– All scholars are required to get a Permit to Leave(PTL) by having their parent notify the front reception. All scholars must leave the school campus within 30 minutes of completing testing; otherwise, it will be considered trespassing. </a:t>
            </a:r>
          </a:p>
          <a:p>
            <a:r>
              <a:rPr lang="en-US" sz="1800" dirty="0">
                <a:solidFill>
                  <a:schemeClr val="tx1"/>
                </a:solidFill>
              </a:rPr>
              <a:t>Permits to Leave are granted beforehand, and all scholars, including those over 18, must have parent/guardian notification and/or approval.</a:t>
            </a:r>
          </a:p>
        </p:txBody>
      </p:sp>
    </p:spTree>
    <p:extLst>
      <p:ext uri="{BB962C8B-B14F-4D97-AF65-F5344CB8AC3E}">
        <p14:creationId xmlns:p14="http://schemas.microsoft.com/office/powerpoint/2010/main" val="1493591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9" name="Google Shape;729;p67"/>
          <p:cNvSpPr txBox="1">
            <a:spLocks noGrp="1"/>
          </p:cNvSpPr>
          <p:nvPr>
            <p:ph type="subTitle" idx="1"/>
          </p:nvPr>
        </p:nvSpPr>
        <p:spPr>
          <a:xfrm>
            <a:off x="2650473" y="1393753"/>
            <a:ext cx="5932282" cy="3464573"/>
          </a:xfrm>
          <a:prstGeom prst="rect">
            <a:avLst/>
          </a:prstGeom>
        </p:spPr>
        <p:txBody>
          <a:bodyPr spcFirstLastPara="1" wrap="square" lIns="91425" tIns="91425" rIns="91425" bIns="91425" anchor="ctr" anchorCtr="0">
            <a:noAutofit/>
          </a:bodyPr>
          <a:lstStyle/>
          <a:p>
            <a:pPr marL="0" indent="0" algn="l"/>
            <a:r>
              <a:rPr lang="en-US" sz="1800" dirty="0">
                <a:solidFill>
                  <a:schemeClr val="tx1"/>
                </a:solidFill>
              </a:rPr>
              <a:t>Scholars may </a:t>
            </a:r>
            <a:r>
              <a:rPr lang="en-US" sz="1800" b="1" u="sng" dirty="0">
                <a:solidFill>
                  <a:schemeClr val="tx1"/>
                </a:solidFill>
              </a:rPr>
              <a:t>NOT</a:t>
            </a:r>
            <a:r>
              <a:rPr lang="en-US" sz="1800" dirty="0">
                <a:solidFill>
                  <a:schemeClr val="tx1"/>
                </a:solidFill>
              </a:rPr>
              <a:t> possess a cellular telephone, Smart Watch  or other electronic device. Scholars are strongly encouraged to leave cell phones and other electronic devices at home. If it is necessary for a scholar to bring a cell phone to school, the scholar</a:t>
            </a:r>
            <a:r>
              <a:rPr lang="en-US" sz="1800" b="1" u="sng" dirty="0">
                <a:solidFill>
                  <a:schemeClr val="tx1"/>
                </a:solidFill>
              </a:rPr>
              <a:t> MUST</a:t>
            </a:r>
            <a:r>
              <a:rPr lang="en-US" sz="1800" dirty="0">
                <a:solidFill>
                  <a:schemeClr val="tx1"/>
                </a:solidFill>
              </a:rPr>
              <a:t> turn in the phone upon entering the building whether they are asked by a staff member or not.</a:t>
            </a:r>
          </a:p>
          <a:p>
            <a:pPr marL="0" indent="0" algn="l"/>
            <a:r>
              <a:rPr lang="en-US" sz="1800" dirty="0">
                <a:solidFill>
                  <a:schemeClr val="tx1"/>
                </a:solidFill>
              </a:rPr>
              <a:t>If a scholar is caught with an electronic device, it will be confiscated, and the parent or guardian will have to retrieve the item from school administration. </a:t>
            </a:r>
            <a:endParaRPr lang="en-US" sz="1800" b="1" dirty="0">
              <a:solidFill>
                <a:schemeClr val="tx1"/>
              </a:solidFill>
            </a:endParaRPr>
          </a:p>
          <a:p>
            <a:pPr marL="0" lvl="0" indent="0" algn="l" rtl="0">
              <a:spcBef>
                <a:spcPts val="0"/>
              </a:spcBef>
              <a:spcAft>
                <a:spcPts val="0"/>
              </a:spcAft>
              <a:buNone/>
            </a:pPr>
            <a:endParaRPr sz="1600" dirty="0"/>
          </a:p>
        </p:txBody>
      </p:sp>
      <p:grpSp>
        <p:nvGrpSpPr>
          <p:cNvPr id="730" name="Google Shape;730;p67"/>
          <p:cNvGrpSpPr/>
          <p:nvPr/>
        </p:nvGrpSpPr>
        <p:grpSpPr>
          <a:xfrm>
            <a:off x="367006" y="753921"/>
            <a:ext cx="2043685" cy="3362897"/>
            <a:chOff x="367006" y="53206"/>
            <a:chExt cx="2418882" cy="4063612"/>
          </a:xfrm>
        </p:grpSpPr>
        <p:sp>
          <p:nvSpPr>
            <p:cNvPr id="731" name="Google Shape;731;p67"/>
            <p:cNvSpPr/>
            <p:nvPr/>
          </p:nvSpPr>
          <p:spPr>
            <a:xfrm>
              <a:off x="1371450" y="1207777"/>
              <a:ext cx="1414438" cy="2909041"/>
            </a:xfrm>
            <a:custGeom>
              <a:avLst/>
              <a:gdLst/>
              <a:ahLst/>
              <a:cxnLst/>
              <a:rect l="l" t="t" r="r" b="b"/>
              <a:pathLst>
                <a:path w="49721" h="102260" extrusionOk="0">
                  <a:moveTo>
                    <a:pt x="5479" y="1"/>
                  </a:moveTo>
                  <a:cubicBezTo>
                    <a:pt x="2470" y="1"/>
                    <a:pt x="0" y="2439"/>
                    <a:pt x="0" y="5479"/>
                  </a:cubicBezTo>
                  <a:lnTo>
                    <a:pt x="0" y="96749"/>
                  </a:lnTo>
                  <a:cubicBezTo>
                    <a:pt x="0" y="99789"/>
                    <a:pt x="2470" y="102260"/>
                    <a:pt x="5479" y="102260"/>
                  </a:cubicBezTo>
                  <a:lnTo>
                    <a:pt x="44210" y="102260"/>
                  </a:lnTo>
                  <a:cubicBezTo>
                    <a:pt x="47251" y="102260"/>
                    <a:pt x="49721" y="99789"/>
                    <a:pt x="49721" y="96749"/>
                  </a:cubicBezTo>
                  <a:lnTo>
                    <a:pt x="49721" y="5479"/>
                  </a:lnTo>
                  <a:cubicBezTo>
                    <a:pt x="49721" y="2439"/>
                    <a:pt x="47251" y="1"/>
                    <a:pt x="44210" y="1"/>
                  </a:cubicBezTo>
                  <a:close/>
                </a:path>
              </a:pathLst>
            </a:custGeom>
            <a:gradFill>
              <a:gsLst>
                <a:gs pos="0">
                  <a:srgbClr val="F2F2F2"/>
                </a:gs>
                <a:gs pos="100000">
                  <a:srgbClr val="A6A6A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67"/>
            <p:cNvSpPr/>
            <p:nvPr/>
          </p:nvSpPr>
          <p:spPr>
            <a:xfrm>
              <a:off x="1904788" y="1260946"/>
              <a:ext cx="269398" cy="33340"/>
            </a:xfrm>
            <a:custGeom>
              <a:avLst/>
              <a:gdLst/>
              <a:ahLst/>
              <a:cxnLst/>
              <a:rect l="l" t="t" r="r" b="b"/>
              <a:pathLst>
                <a:path w="9470" h="1172" extrusionOk="0">
                  <a:moveTo>
                    <a:pt x="602" y="0"/>
                  </a:moveTo>
                  <a:cubicBezTo>
                    <a:pt x="254" y="0"/>
                    <a:pt x="0" y="254"/>
                    <a:pt x="0" y="602"/>
                  </a:cubicBezTo>
                  <a:cubicBezTo>
                    <a:pt x="0" y="919"/>
                    <a:pt x="254" y="1172"/>
                    <a:pt x="602" y="1172"/>
                  </a:cubicBezTo>
                  <a:lnTo>
                    <a:pt x="8868" y="1172"/>
                  </a:lnTo>
                  <a:cubicBezTo>
                    <a:pt x="9216" y="1172"/>
                    <a:pt x="9469" y="919"/>
                    <a:pt x="9469" y="602"/>
                  </a:cubicBezTo>
                  <a:cubicBezTo>
                    <a:pt x="9469" y="254"/>
                    <a:pt x="9216" y="0"/>
                    <a:pt x="8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67"/>
            <p:cNvSpPr/>
            <p:nvPr/>
          </p:nvSpPr>
          <p:spPr>
            <a:xfrm>
              <a:off x="2266956" y="1248315"/>
              <a:ext cx="62186" cy="62215"/>
            </a:xfrm>
            <a:custGeom>
              <a:avLst/>
              <a:gdLst/>
              <a:ahLst/>
              <a:cxnLst/>
              <a:rect l="l" t="t" r="r" b="b"/>
              <a:pathLst>
                <a:path w="2186" h="2187" extrusionOk="0">
                  <a:moveTo>
                    <a:pt x="1109" y="1"/>
                  </a:moveTo>
                  <a:cubicBezTo>
                    <a:pt x="507" y="1"/>
                    <a:pt x="0" y="508"/>
                    <a:pt x="0" y="1109"/>
                  </a:cubicBezTo>
                  <a:cubicBezTo>
                    <a:pt x="0" y="1711"/>
                    <a:pt x="507" y="2186"/>
                    <a:pt x="1109" y="2186"/>
                  </a:cubicBezTo>
                  <a:cubicBezTo>
                    <a:pt x="1679" y="2186"/>
                    <a:pt x="2185" y="1711"/>
                    <a:pt x="2185" y="1109"/>
                  </a:cubicBezTo>
                  <a:cubicBezTo>
                    <a:pt x="2185" y="508"/>
                    <a:pt x="1679"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35" name="Google Shape;735;p67"/>
            <p:cNvPicPr preferRelativeResize="0"/>
            <p:nvPr/>
          </p:nvPicPr>
          <p:blipFill>
            <a:blip r:embed="rId3">
              <a:alphaModFix/>
            </a:blip>
            <a:stretch>
              <a:fillRect/>
            </a:stretch>
          </p:blipFill>
          <p:spPr>
            <a:xfrm rot="3430726">
              <a:off x="154031" y="266181"/>
              <a:ext cx="2576700" cy="2150749"/>
            </a:xfrm>
            <a:prstGeom prst="rect">
              <a:avLst/>
            </a:prstGeom>
            <a:noFill/>
            <a:ln>
              <a:noFill/>
            </a:ln>
          </p:spPr>
        </p:pic>
      </p:grpSp>
      <p:sp>
        <p:nvSpPr>
          <p:cNvPr id="3" name="Oval 2">
            <a:extLst>
              <a:ext uri="{FF2B5EF4-FFF2-40B4-BE49-F238E27FC236}">
                <a16:creationId xmlns:a16="http://schemas.microsoft.com/office/drawing/2014/main" id="{0D6822EE-AEA2-415F-86A7-5E6D2C061A20}"/>
              </a:ext>
            </a:extLst>
          </p:cNvPr>
          <p:cNvSpPr/>
          <p:nvPr/>
        </p:nvSpPr>
        <p:spPr>
          <a:xfrm>
            <a:off x="1955225" y="3854196"/>
            <a:ext cx="246888" cy="2306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3998BC74-1BA3-4620-8805-94183A876B25}"/>
              </a:ext>
            </a:extLst>
          </p:cNvPr>
          <p:cNvSpPr txBox="1">
            <a:spLocks/>
          </p:cNvSpPr>
          <p:nvPr/>
        </p:nvSpPr>
        <p:spPr>
          <a:xfrm>
            <a:off x="740664" y="112552"/>
            <a:ext cx="7842091" cy="641369"/>
          </a:xfrm>
          <a:prstGeom prst="rect">
            <a:avLst/>
          </a:prstGeom>
          <a:solidFill>
            <a:schemeClr val="bg1"/>
          </a:solidFill>
          <a:ln w="76200" cap="flat" cmpd="sng" algn="ctr">
            <a:solidFill>
              <a:schemeClr val="bg2"/>
            </a:solidFill>
            <a:prstDash val="solid"/>
          </a:ln>
          <a:scene3d>
            <a:camera prst="orthographicFront"/>
            <a:lightRig rig="threePt" dir="t"/>
          </a:scene3d>
          <a:sp3d extrusionH="12700" prstMaterial="metal">
            <a:bevelT prst="angle"/>
            <a:bevelB prst="angle"/>
          </a:sp3d>
        </p:spPr>
        <p:style>
          <a:lnRef idx="2">
            <a:schemeClr val="dk1"/>
          </a:lnRef>
          <a:fillRef idx="1">
            <a:schemeClr val="lt1"/>
          </a:fillRef>
          <a:effectRef idx="0">
            <a:schemeClr val="dk1"/>
          </a:effectRef>
          <a:fontRef idx="minor">
            <a:schemeClr val="dk1"/>
          </a:fontRef>
        </p:style>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r>
              <a:rPr lang="en-US" sz="2800" b="1" dirty="0">
                <a:solidFill>
                  <a:srgbClr val="C00000"/>
                </a:solidFill>
              </a:rPr>
              <a:t>Pinellas Teleschool Electronic Device Policy</a:t>
            </a:r>
          </a:p>
        </p:txBody>
      </p:sp>
    </p:spTree>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841CCAE163B2D41838A63E32D1488A6" ma:contentTypeVersion="12" ma:contentTypeDescription="Create a new document." ma:contentTypeScope="" ma:versionID="1945959a85c6e158197e23867e9e6bd2">
  <xsd:schema xmlns:xsd="http://www.w3.org/2001/XMLSchema" xmlns:xs="http://www.w3.org/2001/XMLSchema" xmlns:p="http://schemas.microsoft.com/office/2006/metadata/properties" xmlns:ns2="43533ea4-4ec0-491a-9c76-e46bb41ba4cc" xmlns:ns3="f143e228-e175-4c0a-b92d-3f6033cd53bb" targetNamespace="http://schemas.microsoft.com/office/2006/metadata/properties" ma:root="true" ma:fieldsID="1cf26db18140ce0af1da99972a9203e4" ns2:_="" ns3:_="">
    <xsd:import namespace="43533ea4-4ec0-491a-9c76-e46bb41ba4cc"/>
    <xsd:import namespace="f143e228-e175-4c0a-b92d-3f6033cd53b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533ea4-4ec0-491a-9c76-e46bb41ba4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d973a80-ac39-4648-84dd-a338749229aa"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143e228-e175-4c0a-b92d-3f6033cd53b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e2e5c4f-b60f-4286-803e-086f63aee5fc}" ma:internalName="TaxCatchAll" ma:showField="CatchAllData" ma:web="f143e228-e175-4c0a-b92d-3f6033cd53b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143e228-e175-4c0a-b92d-3f6033cd53bb" xsi:nil="true"/>
    <lcf76f155ced4ddcb4097134ff3c332f xmlns="43533ea4-4ec0-491a-9c76-e46bb41ba4c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9C05C4D-3B5C-4FB3-A604-56CDF862AAD5}">
  <ds:schemaRefs>
    <ds:schemaRef ds:uri="http://schemas.microsoft.com/sharepoint/v3/contenttype/forms"/>
  </ds:schemaRefs>
</ds:datastoreItem>
</file>

<file path=customXml/itemProps2.xml><?xml version="1.0" encoding="utf-8"?>
<ds:datastoreItem xmlns:ds="http://schemas.openxmlformats.org/officeDocument/2006/customXml" ds:itemID="{F26F0FCD-4093-4AA2-B8AC-F4FE9E9813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533ea4-4ec0-491a-9c76-e46bb41ba4cc"/>
    <ds:schemaRef ds:uri="f143e228-e175-4c0a-b92d-3f6033cd53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8DD1EBC-712A-412A-B659-C9E9735CD465}">
  <ds:schemaRefs>
    <ds:schemaRef ds:uri="8bb283a8-fd63-438b-8754-256338404361"/>
    <ds:schemaRef ds:uri="e040349c-f1be-4c0f-b086-4d0c54c0db7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 ds:uri="f143e228-e175-4c0a-b92d-3f6033cd53bb"/>
    <ds:schemaRef ds:uri="43533ea4-4ec0-491a-9c76-e46bb41ba4cc"/>
  </ds:schemaRefs>
</ds:datastoreItem>
</file>

<file path=docProps/app.xml><?xml version="1.0" encoding="utf-8"?>
<Properties xmlns="http://schemas.openxmlformats.org/officeDocument/2006/extended-properties" xmlns:vt="http://schemas.openxmlformats.org/officeDocument/2006/docPropsVTypes">
  <Template>Vapor Trail</Template>
  <TotalTime>7566</TotalTime>
  <Words>1938</Words>
  <Application>Microsoft Office PowerPoint</Application>
  <PresentationFormat>On-screen Show (16:9)</PresentationFormat>
  <Paragraphs>172</Paragraphs>
  <Slides>26</Slides>
  <Notes>13</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26</vt:i4>
      </vt:variant>
    </vt:vector>
  </HeadingPairs>
  <TitlesOfParts>
    <vt:vector size="40" baseType="lpstr">
      <vt:lpstr>ADLaM Display</vt:lpstr>
      <vt:lpstr>Amasis MT Pro Medium</vt:lpstr>
      <vt:lpstr>Architects Daughter</vt:lpstr>
      <vt:lpstr>Arial</vt:lpstr>
      <vt:lpstr>Baskerville Old Face</vt:lpstr>
      <vt:lpstr>Bell MT</vt:lpstr>
      <vt:lpstr>Calibri</vt:lpstr>
      <vt:lpstr>Cambria</vt:lpstr>
      <vt:lpstr>Cambria Math</vt:lpstr>
      <vt:lpstr>Century Gothic</vt:lpstr>
      <vt:lpstr>Lato</vt:lpstr>
      <vt:lpstr>Roboto</vt:lpstr>
      <vt:lpstr>Wingdings</vt:lpstr>
      <vt:lpstr>Vapor Trail</vt:lpstr>
      <vt:lpstr>WELCOME TO PINELLAS tELESCHOOL  2025-2026 STUDENT ORIENTATION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Teleschool Class Schedule Tips </vt:lpstr>
      <vt:lpstr>Teleschool Staff Contacts  </vt:lpstr>
      <vt:lpstr>PowerPoint Presentation</vt:lpstr>
      <vt:lpstr>How to Check student progress/Grades</vt:lpstr>
      <vt:lpstr>PowerPoint Presentation</vt:lpstr>
      <vt:lpstr>PowerPoint Presentation</vt:lpstr>
      <vt:lpstr>Scholars need to pass one of these tests in Reading and Math in addition to earning all their credits to receive a diploma :</vt:lpstr>
      <vt:lpstr>PowerPoint Presentation</vt:lpstr>
      <vt:lpstr>HOW CAN PARENTS HELP?</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NEW STUDENT ORIENTATION 2021-2022</dc:title>
  <dc:creator>Erickson Edward</dc:creator>
  <cp:lastModifiedBy>Sandman Natasha</cp:lastModifiedBy>
  <cp:revision>153</cp:revision>
  <dcterms:modified xsi:type="dcterms:W3CDTF">2025-11-18T14:18:34Z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0x0101009841CCAE163B2D41838A63E32D1488A6</vt:lpwstr>
  </property>
  <property fmtid="{D5CDD505-2E9C-101B-9397-08002B2CF9AE}" pid="3" name="MediaServiceImageTags">
    <vt:lpwstr/>
  </property>
</Properties>
</file>